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handoutMasterIdLst>
    <p:handoutMasterId r:id="rId61"/>
  </p:handoutMasterIdLst>
  <p:sldIdLst>
    <p:sldId id="332" r:id="rId2"/>
    <p:sldId id="260" r:id="rId3"/>
    <p:sldId id="258" r:id="rId4"/>
    <p:sldId id="368" r:id="rId5"/>
    <p:sldId id="264" r:id="rId6"/>
    <p:sldId id="265" r:id="rId7"/>
    <p:sldId id="267" r:id="rId8"/>
    <p:sldId id="259" r:id="rId9"/>
    <p:sldId id="268" r:id="rId10"/>
    <p:sldId id="277" r:id="rId11"/>
    <p:sldId id="278" r:id="rId12"/>
    <p:sldId id="271" r:id="rId13"/>
    <p:sldId id="272" r:id="rId14"/>
    <p:sldId id="276" r:id="rId15"/>
    <p:sldId id="273" r:id="rId16"/>
    <p:sldId id="274" r:id="rId17"/>
    <p:sldId id="369" r:id="rId18"/>
    <p:sldId id="275" r:id="rId19"/>
    <p:sldId id="280" r:id="rId20"/>
    <p:sldId id="281" r:id="rId21"/>
    <p:sldId id="292" r:id="rId22"/>
    <p:sldId id="293"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360" r:id="rId51"/>
    <p:sldId id="361" r:id="rId52"/>
    <p:sldId id="362" r:id="rId53"/>
    <p:sldId id="363" r:id="rId54"/>
    <p:sldId id="364" r:id="rId55"/>
    <p:sldId id="365" r:id="rId56"/>
    <p:sldId id="366" r:id="rId57"/>
    <p:sldId id="370" r:id="rId58"/>
    <p:sldId id="371"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formation Technology" initials="I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90" d="100"/>
          <a:sy n="190" d="100"/>
        </p:scale>
        <p:origin x="-2864" y="-96"/>
      </p:cViewPr>
      <p:guideLst>
        <p:guide orient="horz" pos="2160"/>
        <p:guide pos="2880"/>
      </p:guideLst>
    </p:cSldViewPr>
  </p:slideViewPr>
  <p:notesTextViewPr>
    <p:cViewPr>
      <p:scale>
        <a:sx n="100" d="100"/>
        <a:sy n="100" d="100"/>
      </p:scale>
      <p:origin x="0" y="0"/>
    </p:cViewPr>
  </p:notesTextViewPr>
  <p:sorterViewPr>
    <p:cViewPr>
      <p:scale>
        <a:sx n="188" d="100"/>
        <a:sy n="18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commentAuthors" Target="commentAuthors.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D:\School%20Stuff\Independant%20Study%20class\Paper%20to%20puplish\population%20distribution%20graphs%20and%20results.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sqiu\Desktop\Gem\Exponential%20Decay%20Distribution.xls"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Documents%20and%20Settings\sqiu\My%20Documents\Downloads\Normal%20Distribution2.xls"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Documents%20and%20Settings\sqiu\Desktop\MAGE_MatingScheme\Experi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311141090071"/>
          <c:y val="0.172352755905512"/>
          <c:w val="0.873544182583587"/>
          <c:h val="0.70774138232721"/>
        </c:manualLayout>
      </c:layout>
      <c:lineChart>
        <c:grouping val="standard"/>
        <c:varyColors val="0"/>
        <c:ser>
          <c:idx val="1"/>
          <c:order val="0"/>
          <c:tx>
            <c:strRef>
              <c:f>'[POP_GRAPH.xlsx]All pop graph'!$B$1</c:f>
              <c:strCache>
                <c:ptCount val="1"/>
                <c:pt idx="0">
                  <c:v>ASW-60</c:v>
                </c:pt>
              </c:strCache>
            </c:strRef>
          </c:tx>
          <c:marker>
            <c:symbol val="square"/>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graph'!$B$2:$B$282</c:f>
              <c:numCache>
                <c:formatCode>General</c:formatCode>
                <c:ptCount val="281"/>
                <c:pt idx="1">
                  <c:v>1.0</c:v>
                </c:pt>
                <c:pt idx="6">
                  <c:v>1.0</c:v>
                </c:pt>
                <c:pt idx="39">
                  <c:v>1.0</c:v>
                </c:pt>
                <c:pt idx="126">
                  <c:v>1.0</c:v>
                </c:pt>
                <c:pt idx="140">
                  <c:v>1.0</c:v>
                </c:pt>
                <c:pt idx="142">
                  <c:v>1.0</c:v>
                </c:pt>
                <c:pt idx="157">
                  <c:v>1.0</c:v>
                </c:pt>
                <c:pt idx="177">
                  <c:v>1.0</c:v>
                </c:pt>
                <c:pt idx="194">
                  <c:v>1.0</c:v>
                </c:pt>
                <c:pt idx="200">
                  <c:v>2.0</c:v>
                </c:pt>
                <c:pt idx="202">
                  <c:v>1.0</c:v>
                </c:pt>
                <c:pt idx="205">
                  <c:v>1.0</c:v>
                </c:pt>
                <c:pt idx="206">
                  <c:v>1.0</c:v>
                </c:pt>
                <c:pt idx="209">
                  <c:v>2.0</c:v>
                </c:pt>
                <c:pt idx="210">
                  <c:v>1.0</c:v>
                </c:pt>
                <c:pt idx="212">
                  <c:v>2.0</c:v>
                </c:pt>
                <c:pt idx="213">
                  <c:v>2.0</c:v>
                </c:pt>
                <c:pt idx="214">
                  <c:v>2.0</c:v>
                </c:pt>
                <c:pt idx="215">
                  <c:v>1.0</c:v>
                </c:pt>
                <c:pt idx="216">
                  <c:v>2.0</c:v>
                </c:pt>
                <c:pt idx="218">
                  <c:v>5.0</c:v>
                </c:pt>
                <c:pt idx="219">
                  <c:v>2.0</c:v>
                </c:pt>
                <c:pt idx="220">
                  <c:v>3.0</c:v>
                </c:pt>
                <c:pt idx="221">
                  <c:v>3.0</c:v>
                </c:pt>
                <c:pt idx="222">
                  <c:v>3.0</c:v>
                </c:pt>
                <c:pt idx="223">
                  <c:v>1.0</c:v>
                </c:pt>
                <c:pt idx="224">
                  <c:v>3.0</c:v>
                </c:pt>
                <c:pt idx="225">
                  <c:v>4.0</c:v>
                </c:pt>
                <c:pt idx="226">
                  <c:v>10.0</c:v>
                </c:pt>
                <c:pt idx="227">
                  <c:v>7.0</c:v>
                </c:pt>
                <c:pt idx="228">
                  <c:v>9.0</c:v>
                </c:pt>
                <c:pt idx="229">
                  <c:v>8.0</c:v>
                </c:pt>
                <c:pt idx="230">
                  <c:v>8.0</c:v>
                </c:pt>
                <c:pt idx="231">
                  <c:v>12.0</c:v>
                </c:pt>
                <c:pt idx="232">
                  <c:v>16.0</c:v>
                </c:pt>
                <c:pt idx="233">
                  <c:v>14.0</c:v>
                </c:pt>
                <c:pt idx="234">
                  <c:v>19.0</c:v>
                </c:pt>
                <c:pt idx="235">
                  <c:v>26.0</c:v>
                </c:pt>
                <c:pt idx="236">
                  <c:v>20.0</c:v>
                </c:pt>
                <c:pt idx="237">
                  <c:v>33.0</c:v>
                </c:pt>
                <c:pt idx="238">
                  <c:v>44.0</c:v>
                </c:pt>
                <c:pt idx="239">
                  <c:v>61.0</c:v>
                </c:pt>
                <c:pt idx="240">
                  <c:v>63.0</c:v>
                </c:pt>
                <c:pt idx="241">
                  <c:v>92.0</c:v>
                </c:pt>
                <c:pt idx="242">
                  <c:v>132.0</c:v>
                </c:pt>
                <c:pt idx="243">
                  <c:v>132.0</c:v>
                </c:pt>
                <c:pt idx="244">
                  <c:v>173.0</c:v>
                </c:pt>
                <c:pt idx="245">
                  <c:v>175.0</c:v>
                </c:pt>
                <c:pt idx="246">
                  <c:v>160.0</c:v>
                </c:pt>
                <c:pt idx="247">
                  <c:v>162.0</c:v>
                </c:pt>
                <c:pt idx="248">
                  <c:v>117.0</c:v>
                </c:pt>
                <c:pt idx="249">
                  <c:v>87.0</c:v>
                </c:pt>
                <c:pt idx="250">
                  <c:v>69.0</c:v>
                </c:pt>
                <c:pt idx="251">
                  <c:v>41.0</c:v>
                </c:pt>
                <c:pt idx="252">
                  <c:v>28.0</c:v>
                </c:pt>
                <c:pt idx="253">
                  <c:v>16.0</c:v>
                </c:pt>
                <c:pt idx="254">
                  <c:v>10.0</c:v>
                </c:pt>
                <c:pt idx="255">
                  <c:v>6.0</c:v>
                </c:pt>
                <c:pt idx="256">
                  <c:v>8.0</c:v>
                </c:pt>
                <c:pt idx="257">
                  <c:v>2.0</c:v>
                </c:pt>
                <c:pt idx="258">
                  <c:v>3.0</c:v>
                </c:pt>
                <c:pt idx="259">
                  <c:v>2.0</c:v>
                </c:pt>
                <c:pt idx="261">
                  <c:v>1.0</c:v>
                </c:pt>
                <c:pt idx="262">
                  <c:v>3.0</c:v>
                </c:pt>
                <c:pt idx="263">
                  <c:v>3.0</c:v>
                </c:pt>
                <c:pt idx="264">
                  <c:v>1.0</c:v>
                </c:pt>
                <c:pt idx="265">
                  <c:v>1.0</c:v>
                </c:pt>
                <c:pt idx="267">
                  <c:v>1.0</c:v>
                </c:pt>
                <c:pt idx="268">
                  <c:v>2.0</c:v>
                </c:pt>
                <c:pt idx="269">
                  <c:v>1.0</c:v>
                </c:pt>
                <c:pt idx="271">
                  <c:v>1.0</c:v>
                </c:pt>
                <c:pt idx="278">
                  <c:v>1.0</c:v>
                </c:pt>
              </c:numCache>
            </c:numRef>
          </c:val>
          <c:smooth val="0"/>
        </c:ser>
        <c:ser>
          <c:idx val="2"/>
          <c:order val="1"/>
          <c:tx>
            <c:strRef>
              <c:f>'[POP_GRAPH.xlsx]All pop graph'!$C$1</c:f>
              <c:strCache>
                <c:ptCount val="1"/>
                <c:pt idx="0">
                  <c:v>CEU-84</c:v>
                </c:pt>
              </c:strCache>
            </c:strRef>
          </c:tx>
          <c:marker>
            <c:symbol val="triangle"/>
            <c:size val="4"/>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graph'!$C$2:$C$282</c:f>
              <c:numCache>
                <c:formatCode>General</c:formatCode>
                <c:ptCount val="281"/>
                <c:pt idx="78">
                  <c:v>1.0</c:v>
                </c:pt>
                <c:pt idx="88">
                  <c:v>1.0</c:v>
                </c:pt>
                <c:pt idx="95">
                  <c:v>1.0</c:v>
                </c:pt>
                <c:pt idx="98">
                  <c:v>2.0</c:v>
                </c:pt>
                <c:pt idx="99">
                  <c:v>3.0</c:v>
                </c:pt>
                <c:pt idx="100">
                  <c:v>8.0</c:v>
                </c:pt>
                <c:pt idx="101">
                  <c:v>13.0</c:v>
                </c:pt>
                <c:pt idx="102">
                  <c:v>55.0</c:v>
                </c:pt>
                <c:pt idx="103">
                  <c:v>112.0</c:v>
                </c:pt>
                <c:pt idx="104">
                  <c:v>228.0</c:v>
                </c:pt>
                <c:pt idx="105">
                  <c:v>361.0</c:v>
                </c:pt>
                <c:pt idx="106">
                  <c:v>516.0</c:v>
                </c:pt>
                <c:pt idx="107">
                  <c:v>544.0</c:v>
                </c:pt>
                <c:pt idx="108">
                  <c:v>587.0</c:v>
                </c:pt>
                <c:pt idx="109">
                  <c:v>485.0</c:v>
                </c:pt>
                <c:pt idx="110">
                  <c:v>328.0</c:v>
                </c:pt>
                <c:pt idx="111">
                  <c:v>172.0</c:v>
                </c:pt>
                <c:pt idx="112">
                  <c:v>84.0</c:v>
                </c:pt>
                <c:pt idx="113">
                  <c:v>49.0</c:v>
                </c:pt>
                <c:pt idx="114">
                  <c:v>14.0</c:v>
                </c:pt>
                <c:pt idx="115">
                  <c:v>6.0</c:v>
                </c:pt>
              </c:numCache>
            </c:numRef>
          </c:val>
          <c:smooth val="0"/>
        </c:ser>
        <c:ser>
          <c:idx val="3"/>
          <c:order val="2"/>
          <c:tx>
            <c:strRef>
              <c:f>'[POP_GRAPH.xlsx]All pop graph'!$D$1</c:f>
              <c:strCache>
                <c:ptCount val="1"/>
                <c:pt idx="0">
                  <c:v>CHB-96</c:v>
                </c:pt>
              </c:strCache>
            </c:strRef>
          </c:tx>
          <c:marker>
            <c:symbol val="x"/>
            <c:size val="4"/>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graph'!$D$2:$D$282</c:f>
              <c:numCache>
                <c:formatCode>General</c:formatCode>
                <c:ptCount val="281"/>
                <c:pt idx="73">
                  <c:v>2.0</c:v>
                </c:pt>
                <c:pt idx="74">
                  <c:v>11.0</c:v>
                </c:pt>
                <c:pt idx="75">
                  <c:v>40.0</c:v>
                </c:pt>
                <c:pt idx="76">
                  <c:v>91.0</c:v>
                </c:pt>
                <c:pt idx="77">
                  <c:v>171.0</c:v>
                </c:pt>
                <c:pt idx="78">
                  <c:v>315.0</c:v>
                </c:pt>
                <c:pt idx="79">
                  <c:v>416.0</c:v>
                </c:pt>
                <c:pt idx="80">
                  <c:v>545.0</c:v>
                </c:pt>
                <c:pt idx="81">
                  <c:v>588.0</c:v>
                </c:pt>
                <c:pt idx="82">
                  <c:v>500.0</c:v>
                </c:pt>
                <c:pt idx="83">
                  <c:v>430.0</c:v>
                </c:pt>
                <c:pt idx="84">
                  <c:v>367.0</c:v>
                </c:pt>
                <c:pt idx="85">
                  <c:v>327.0</c:v>
                </c:pt>
                <c:pt idx="86">
                  <c:v>265.0</c:v>
                </c:pt>
                <c:pt idx="87">
                  <c:v>183.0</c:v>
                </c:pt>
                <c:pt idx="88">
                  <c:v>165.0</c:v>
                </c:pt>
                <c:pt idx="89">
                  <c:v>110.0</c:v>
                </c:pt>
                <c:pt idx="90">
                  <c:v>63.0</c:v>
                </c:pt>
                <c:pt idx="91">
                  <c:v>37.0</c:v>
                </c:pt>
                <c:pt idx="92">
                  <c:v>19.0</c:v>
                </c:pt>
                <c:pt idx="93">
                  <c:v>6.0</c:v>
                </c:pt>
                <c:pt idx="94">
                  <c:v>2.0</c:v>
                </c:pt>
                <c:pt idx="95">
                  <c:v>2.0</c:v>
                </c:pt>
                <c:pt idx="96">
                  <c:v>1.0</c:v>
                </c:pt>
              </c:numCache>
            </c:numRef>
          </c:val>
          <c:smooth val="0"/>
        </c:ser>
        <c:ser>
          <c:idx val="4"/>
          <c:order val="3"/>
          <c:tx>
            <c:strRef>
              <c:f>'[POP_GRAPH.xlsx]All pop graph'!$E$1</c:f>
              <c:strCache>
                <c:ptCount val="1"/>
                <c:pt idx="0">
                  <c:v>CHS-99</c:v>
                </c:pt>
              </c:strCache>
            </c:strRef>
          </c:tx>
          <c:marker>
            <c:symbol val="star"/>
            <c:size val="4"/>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graph'!$E$2:$E$282</c:f>
              <c:numCache>
                <c:formatCode>General</c:formatCode>
                <c:ptCount val="281"/>
                <c:pt idx="0">
                  <c:v>9.0</c:v>
                </c:pt>
                <c:pt idx="13">
                  <c:v>1.0</c:v>
                </c:pt>
                <c:pt idx="34">
                  <c:v>1.0</c:v>
                </c:pt>
                <c:pt idx="50">
                  <c:v>1.0</c:v>
                </c:pt>
                <c:pt idx="51">
                  <c:v>1.0</c:v>
                </c:pt>
                <c:pt idx="53">
                  <c:v>2.0</c:v>
                </c:pt>
                <c:pt idx="54">
                  <c:v>1.0</c:v>
                </c:pt>
                <c:pt idx="65">
                  <c:v>1.0</c:v>
                </c:pt>
                <c:pt idx="70">
                  <c:v>1.0</c:v>
                </c:pt>
                <c:pt idx="73">
                  <c:v>2.0</c:v>
                </c:pt>
                <c:pt idx="74">
                  <c:v>1.0</c:v>
                </c:pt>
                <c:pt idx="75">
                  <c:v>15.0</c:v>
                </c:pt>
                <c:pt idx="76">
                  <c:v>30.0</c:v>
                </c:pt>
                <c:pt idx="77">
                  <c:v>101.0</c:v>
                </c:pt>
                <c:pt idx="78">
                  <c:v>262.0</c:v>
                </c:pt>
                <c:pt idx="79">
                  <c:v>456.0</c:v>
                </c:pt>
                <c:pt idx="80">
                  <c:v>741.0</c:v>
                </c:pt>
                <c:pt idx="81">
                  <c:v>759.0</c:v>
                </c:pt>
                <c:pt idx="82">
                  <c:v>699.0</c:v>
                </c:pt>
                <c:pt idx="83">
                  <c:v>588.0</c:v>
                </c:pt>
                <c:pt idx="84">
                  <c:v>477.0</c:v>
                </c:pt>
                <c:pt idx="85">
                  <c:v>366.0</c:v>
                </c:pt>
                <c:pt idx="86">
                  <c:v>216.0</c:v>
                </c:pt>
                <c:pt idx="87">
                  <c:v>110.0</c:v>
                </c:pt>
                <c:pt idx="88">
                  <c:v>67.0</c:v>
                </c:pt>
                <c:pt idx="89">
                  <c:v>27.0</c:v>
                </c:pt>
                <c:pt idx="90">
                  <c:v>12.0</c:v>
                </c:pt>
                <c:pt idx="91">
                  <c:v>2.0</c:v>
                </c:pt>
                <c:pt idx="92">
                  <c:v>1.0</c:v>
                </c:pt>
              </c:numCache>
            </c:numRef>
          </c:val>
          <c:smooth val="0"/>
        </c:ser>
        <c:ser>
          <c:idx val="5"/>
          <c:order val="4"/>
          <c:tx>
            <c:strRef>
              <c:f>'[POP_GRAPH.xlsx]All pop graph'!$F$1</c:f>
              <c:strCache>
                <c:ptCount val="1"/>
                <c:pt idx="0">
                  <c:v>CLM-59</c:v>
                </c:pt>
              </c:strCache>
            </c:strRef>
          </c:tx>
          <c:marker>
            <c:symbol val="circle"/>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graph'!$F$2:$F$282</c:f>
              <c:numCache>
                <c:formatCode>General</c:formatCode>
                <c:ptCount val="281"/>
                <c:pt idx="91">
                  <c:v>1.0</c:v>
                </c:pt>
                <c:pt idx="97">
                  <c:v>1.0</c:v>
                </c:pt>
                <c:pt idx="112">
                  <c:v>2.0</c:v>
                </c:pt>
                <c:pt idx="113">
                  <c:v>1.0</c:v>
                </c:pt>
                <c:pt idx="114">
                  <c:v>1.0</c:v>
                </c:pt>
                <c:pt idx="115">
                  <c:v>7.0</c:v>
                </c:pt>
                <c:pt idx="116">
                  <c:v>1.0</c:v>
                </c:pt>
                <c:pt idx="117">
                  <c:v>7.0</c:v>
                </c:pt>
                <c:pt idx="118">
                  <c:v>8.0</c:v>
                </c:pt>
                <c:pt idx="119">
                  <c:v>13.0</c:v>
                </c:pt>
                <c:pt idx="120">
                  <c:v>12.0</c:v>
                </c:pt>
                <c:pt idx="121">
                  <c:v>18.0</c:v>
                </c:pt>
                <c:pt idx="122">
                  <c:v>27.0</c:v>
                </c:pt>
                <c:pt idx="123">
                  <c:v>32.0</c:v>
                </c:pt>
                <c:pt idx="124">
                  <c:v>41.0</c:v>
                </c:pt>
                <c:pt idx="125">
                  <c:v>35.0</c:v>
                </c:pt>
                <c:pt idx="126">
                  <c:v>58.0</c:v>
                </c:pt>
                <c:pt idx="127">
                  <c:v>69.0</c:v>
                </c:pt>
                <c:pt idx="128">
                  <c:v>48.0</c:v>
                </c:pt>
                <c:pt idx="129">
                  <c:v>55.0</c:v>
                </c:pt>
                <c:pt idx="130">
                  <c:v>57.0</c:v>
                </c:pt>
                <c:pt idx="131">
                  <c:v>72.0</c:v>
                </c:pt>
                <c:pt idx="132">
                  <c:v>67.0</c:v>
                </c:pt>
                <c:pt idx="133">
                  <c:v>56.0</c:v>
                </c:pt>
                <c:pt idx="134">
                  <c:v>64.0</c:v>
                </c:pt>
                <c:pt idx="135">
                  <c:v>62.0</c:v>
                </c:pt>
                <c:pt idx="136">
                  <c:v>58.0</c:v>
                </c:pt>
                <c:pt idx="137">
                  <c:v>61.0</c:v>
                </c:pt>
                <c:pt idx="138">
                  <c:v>64.0</c:v>
                </c:pt>
                <c:pt idx="139">
                  <c:v>38.0</c:v>
                </c:pt>
                <c:pt idx="140">
                  <c:v>60.0</c:v>
                </c:pt>
                <c:pt idx="141">
                  <c:v>49.0</c:v>
                </c:pt>
                <c:pt idx="142">
                  <c:v>36.0</c:v>
                </c:pt>
                <c:pt idx="143">
                  <c:v>34.0</c:v>
                </c:pt>
                <c:pt idx="144">
                  <c:v>42.0</c:v>
                </c:pt>
                <c:pt idx="145">
                  <c:v>50.0</c:v>
                </c:pt>
                <c:pt idx="146">
                  <c:v>25.0</c:v>
                </c:pt>
                <c:pt idx="147">
                  <c:v>31.0</c:v>
                </c:pt>
                <c:pt idx="148">
                  <c:v>17.0</c:v>
                </c:pt>
                <c:pt idx="149">
                  <c:v>30.0</c:v>
                </c:pt>
                <c:pt idx="150">
                  <c:v>29.0</c:v>
                </c:pt>
                <c:pt idx="151">
                  <c:v>14.0</c:v>
                </c:pt>
                <c:pt idx="152">
                  <c:v>12.0</c:v>
                </c:pt>
                <c:pt idx="153">
                  <c:v>14.0</c:v>
                </c:pt>
                <c:pt idx="154">
                  <c:v>21.0</c:v>
                </c:pt>
                <c:pt idx="155">
                  <c:v>12.0</c:v>
                </c:pt>
                <c:pt idx="156">
                  <c:v>7.0</c:v>
                </c:pt>
                <c:pt idx="157">
                  <c:v>10.0</c:v>
                </c:pt>
                <c:pt idx="158">
                  <c:v>9.0</c:v>
                </c:pt>
                <c:pt idx="159">
                  <c:v>8.0</c:v>
                </c:pt>
                <c:pt idx="160">
                  <c:v>11.0</c:v>
                </c:pt>
                <c:pt idx="161">
                  <c:v>7.0</c:v>
                </c:pt>
                <c:pt idx="162">
                  <c:v>18.0</c:v>
                </c:pt>
                <c:pt idx="163">
                  <c:v>10.0</c:v>
                </c:pt>
                <c:pt idx="164">
                  <c:v>10.0</c:v>
                </c:pt>
                <c:pt idx="165">
                  <c:v>12.0</c:v>
                </c:pt>
                <c:pt idx="166">
                  <c:v>6.0</c:v>
                </c:pt>
                <c:pt idx="167">
                  <c:v>9.0</c:v>
                </c:pt>
                <c:pt idx="168">
                  <c:v>9.0</c:v>
                </c:pt>
                <c:pt idx="169">
                  <c:v>3.0</c:v>
                </c:pt>
                <c:pt idx="170">
                  <c:v>8.0</c:v>
                </c:pt>
                <c:pt idx="171">
                  <c:v>9.0</c:v>
                </c:pt>
                <c:pt idx="172">
                  <c:v>9.0</c:v>
                </c:pt>
                <c:pt idx="173">
                  <c:v>7.0</c:v>
                </c:pt>
                <c:pt idx="174">
                  <c:v>13.0</c:v>
                </c:pt>
                <c:pt idx="175">
                  <c:v>11.0</c:v>
                </c:pt>
                <c:pt idx="176">
                  <c:v>10.0</c:v>
                </c:pt>
                <c:pt idx="177">
                  <c:v>10.0</c:v>
                </c:pt>
                <c:pt idx="178">
                  <c:v>13.0</c:v>
                </c:pt>
                <c:pt idx="179">
                  <c:v>7.0</c:v>
                </c:pt>
                <c:pt idx="180">
                  <c:v>10.0</c:v>
                </c:pt>
                <c:pt idx="181">
                  <c:v>5.0</c:v>
                </c:pt>
                <c:pt idx="182">
                  <c:v>3.0</c:v>
                </c:pt>
                <c:pt idx="183">
                  <c:v>2.0</c:v>
                </c:pt>
                <c:pt idx="184">
                  <c:v>3.0</c:v>
                </c:pt>
                <c:pt idx="185">
                  <c:v>2.0</c:v>
                </c:pt>
                <c:pt idx="186">
                  <c:v>1.0</c:v>
                </c:pt>
                <c:pt idx="187">
                  <c:v>3.0</c:v>
                </c:pt>
                <c:pt idx="188">
                  <c:v>1.0</c:v>
                </c:pt>
                <c:pt idx="191">
                  <c:v>1.0</c:v>
                </c:pt>
                <c:pt idx="198">
                  <c:v>1.0</c:v>
                </c:pt>
              </c:numCache>
            </c:numRef>
          </c:val>
          <c:smooth val="0"/>
        </c:ser>
        <c:ser>
          <c:idx val="6"/>
          <c:order val="5"/>
          <c:tx>
            <c:strRef>
              <c:f>'[POP_GRAPH.xlsx]All pop graph'!$G$1</c:f>
              <c:strCache>
                <c:ptCount val="1"/>
                <c:pt idx="0">
                  <c:v>FIN-93</c:v>
                </c:pt>
              </c:strCache>
            </c:strRef>
          </c:tx>
          <c:marker>
            <c:symbol val="plus"/>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graph'!$G$2:$G$282</c:f>
              <c:numCache>
                <c:formatCode>General</c:formatCode>
                <c:ptCount val="281"/>
                <c:pt idx="99">
                  <c:v>2.0</c:v>
                </c:pt>
                <c:pt idx="100">
                  <c:v>4.0</c:v>
                </c:pt>
                <c:pt idx="101">
                  <c:v>14.0</c:v>
                </c:pt>
                <c:pt idx="102">
                  <c:v>38.0</c:v>
                </c:pt>
                <c:pt idx="103">
                  <c:v>100.0</c:v>
                </c:pt>
                <c:pt idx="104">
                  <c:v>183.0</c:v>
                </c:pt>
                <c:pt idx="105">
                  <c:v>335.0</c:v>
                </c:pt>
                <c:pt idx="106">
                  <c:v>486.0</c:v>
                </c:pt>
                <c:pt idx="107">
                  <c:v>541.0</c:v>
                </c:pt>
                <c:pt idx="108">
                  <c:v>570.0</c:v>
                </c:pt>
                <c:pt idx="109">
                  <c:v>476.0</c:v>
                </c:pt>
                <c:pt idx="110">
                  <c:v>380.0</c:v>
                </c:pt>
                <c:pt idx="111">
                  <c:v>295.0</c:v>
                </c:pt>
                <c:pt idx="112">
                  <c:v>253.0</c:v>
                </c:pt>
                <c:pt idx="113">
                  <c:v>201.0</c:v>
                </c:pt>
                <c:pt idx="114">
                  <c:v>179.0</c:v>
                </c:pt>
                <c:pt idx="115">
                  <c:v>112.0</c:v>
                </c:pt>
                <c:pt idx="116">
                  <c:v>71.0</c:v>
                </c:pt>
                <c:pt idx="117">
                  <c:v>23.0</c:v>
                </c:pt>
                <c:pt idx="118">
                  <c:v>13.0</c:v>
                </c:pt>
                <c:pt idx="119">
                  <c:v>2.0</c:v>
                </c:pt>
              </c:numCache>
            </c:numRef>
          </c:val>
          <c:smooth val="0"/>
        </c:ser>
        <c:ser>
          <c:idx val="7"/>
          <c:order val="6"/>
          <c:tx>
            <c:strRef>
              <c:f>'[POP_GRAPH.xlsx]All pop graph'!$H$1</c:f>
              <c:strCache>
                <c:ptCount val="1"/>
                <c:pt idx="0">
                  <c:v>GBR-89</c:v>
                </c:pt>
              </c:strCache>
            </c:strRef>
          </c:tx>
          <c:marker>
            <c:symbol val="dot"/>
            <c:size val="4"/>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graph'!$H$2:$H$282</c:f>
              <c:numCache>
                <c:formatCode>General</c:formatCode>
                <c:ptCount val="281"/>
                <c:pt idx="16">
                  <c:v>1.0</c:v>
                </c:pt>
                <c:pt idx="60">
                  <c:v>1.0</c:v>
                </c:pt>
                <c:pt idx="70">
                  <c:v>1.0</c:v>
                </c:pt>
                <c:pt idx="71">
                  <c:v>1.0</c:v>
                </c:pt>
                <c:pt idx="83">
                  <c:v>1.0</c:v>
                </c:pt>
                <c:pt idx="99">
                  <c:v>1.0</c:v>
                </c:pt>
                <c:pt idx="100">
                  <c:v>1.0</c:v>
                </c:pt>
                <c:pt idx="101">
                  <c:v>7.0</c:v>
                </c:pt>
                <c:pt idx="102">
                  <c:v>14.0</c:v>
                </c:pt>
                <c:pt idx="103">
                  <c:v>37.0</c:v>
                </c:pt>
                <c:pt idx="104">
                  <c:v>110.0</c:v>
                </c:pt>
                <c:pt idx="105">
                  <c:v>181.0</c:v>
                </c:pt>
                <c:pt idx="106">
                  <c:v>309.0</c:v>
                </c:pt>
                <c:pt idx="107">
                  <c:v>438.0</c:v>
                </c:pt>
                <c:pt idx="108">
                  <c:v>490.0</c:v>
                </c:pt>
                <c:pt idx="109">
                  <c:v>468.0</c:v>
                </c:pt>
                <c:pt idx="110">
                  <c:v>421.0</c:v>
                </c:pt>
                <c:pt idx="111">
                  <c:v>341.0</c:v>
                </c:pt>
                <c:pt idx="112">
                  <c:v>300.0</c:v>
                </c:pt>
                <c:pt idx="113">
                  <c:v>256.0</c:v>
                </c:pt>
                <c:pt idx="114">
                  <c:v>204.0</c:v>
                </c:pt>
                <c:pt idx="115">
                  <c:v>165.0</c:v>
                </c:pt>
                <c:pt idx="116">
                  <c:v>90.0</c:v>
                </c:pt>
                <c:pt idx="117">
                  <c:v>53.0</c:v>
                </c:pt>
                <c:pt idx="118">
                  <c:v>16.0</c:v>
                </c:pt>
                <c:pt idx="119">
                  <c:v>8.0</c:v>
                </c:pt>
                <c:pt idx="120">
                  <c:v>1.0</c:v>
                </c:pt>
              </c:numCache>
            </c:numRef>
          </c:val>
          <c:smooth val="0"/>
        </c:ser>
        <c:ser>
          <c:idx val="8"/>
          <c:order val="7"/>
          <c:tx>
            <c:strRef>
              <c:f>'[POP_GRAPH.xlsx]All pop graph'!$I$1</c:f>
              <c:strCache>
                <c:ptCount val="1"/>
                <c:pt idx="0">
                  <c:v>IBS-13</c:v>
                </c:pt>
              </c:strCache>
            </c:strRef>
          </c:tx>
          <c:marker>
            <c:symbol val="dash"/>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graph'!$I$2:$I$282</c:f>
              <c:numCache>
                <c:formatCode>General</c:formatCode>
                <c:ptCount val="281"/>
                <c:pt idx="104">
                  <c:v>2.0</c:v>
                </c:pt>
                <c:pt idx="105">
                  <c:v>5.0</c:v>
                </c:pt>
                <c:pt idx="106">
                  <c:v>5.0</c:v>
                </c:pt>
                <c:pt idx="107">
                  <c:v>1.0</c:v>
                </c:pt>
                <c:pt idx="108">
                  <c:v>1.0</c:v>
                </c:pt>
                <c:pt idx="109">
                  <c:v>3.0</c:v>
                </c:pt>
                <c:pt idx="110">
                  <c:v>2.0</c:v>
                </c:pt>
                <c:pt idx="111">
                  <c:v>4.0</c:v>
                </c:pt>
                <c:pt idx="112">
                  <c:v>6.0</c:v>
                </c:pt>
                <c:pt idx="113">
                  <c:v>3.0</c:v>
                </c:pt>
                <c:pt idx="114">
                  <c:v>11.0</c:v>
                </c:pt>
                <c:pt idx="115">
                  <c:v>15.0</c:v>
                </c:pt>
                <c:pt idx="116">
                  <c:v>18.0</c:v>
                </c:pt>
                <c:pt idx="117">
                  <c:v>8.0</c:v>
                </c:pt>
                <c:pt idx="118">
                  <c:v>2.0</c:v>
                </c:pt>
                <c:pt idx="119">
                  <c:v>5.0</c:v>
                </c:pt>
              </c:numCache>
            </c:numRef>
          </c:val>
          <c:smooth val="0"/>
        </c:ser>
        <c:ser>
          <c:idx val="9"/>
          <c:order val="8"/>
          <c:tx>
            <c:strRef>
              <c:f>'[POP_GRAPH.xlsx]All pop graph'!$J$1</c:f>
              <c:strCache>
                <c:ptCount val="1"/>
                <c:pt idx="0">
                  <c:v>JPT-88</c:v>
                </c:pt>
              </c:strCache>
            </c:strRef>
          </c:tx>
          <c:marker>
            <c:symbol val="diamond"/>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graph'!$J$2:$J$282</c:f>
              <c:numCache>
                <c:formatCode>General</c:formatCode>
                <c:ptCount val="281"/>
                <c:pt idx="73">
                  <c:v>2.0</c:v>
                </c:pt>
                <c:pt idx="75">
                  <c:v>9.0</c:v>
                </c:pt>
                <c:pt idx="76">
                  <c:v>44.0</c:v>
                </c:pt>
                <c:pt idx="77">
                  <c:v>98.0</c:v>
                </c:pt>
                <c:pt idx="78">
                  <c:v>232.0</c:v>
                </c:pt>
                <c:pt idx="79">
                  <c:v>371.0</c:v>
                </c:pt>
                <c:pt idx="80">
                  <c:v>506.0</c:v>
                </c:pt>
                <c:pt idx="81">
                  <c:v>548.0</c:v>
                </c:pt>
                <c:pt idx="82">
                  <c:v>476.0</c:v>
                </c:pt>
                <c:pt idx="83">
                  <c:v>424.0</c:v>
                </c:pt>
                <c:pt idx="84">
                  <c:v>314.0</c:v>
                </c:pt>
                <c:pt idx="85">
                  <c:v>247.0</c:v>
                </c:pt>
                <c:pt idx="86">
                  <c:v>191.0</c:v>
                </c:pt>
                <c:pt idx="87">
                  <c:v>152.0</c:v>
                </c:pt>
                <c:pt idx="88">
                  <c:v>124.0</c:v>
                </c:pt>
                <c:pt idx="89">
                  <c:v>83.0</c:v>
                </c:pt>
                <c:pt idx="90">
                  <c:v>42.0</c:v>
                </c:pt>
                <c:pt idx="91">
                  <c:v>20.0</c:v>
                </c:pt>
                <c:pt idx="92">
                  <c:v>20.0</c:v>
                </c:pt>
                <c:pt idx="93">
                  <c:v>6.0</c:v>
                </c:pt>
                <c:pt idx="94">
                  <c:v>3.0</c:v>
                </c:pt>
                <c:pt idx="95">
                  <c:v>1.0</c:v>
                </c:pt>
                <c:pt idx="96">
                  <c:v>1.0</c:v>
                </c:pt>
                <c:pt idx="97">
                  <c:v>1.0</c:v>
                </c:pt>
                <c:pt idx="99">
                  <c:v>1.0</c:v>
                </c:pt>
              </c:numCache>
            </c:numRef>
          </c:val>
          <c:smooth val="0"/>
        </c:ser>
        <c:ser>
          <c:idx val="10"/>
          <c:order val="9"/>
          <c:tx>
            <c:strRef>
              <c:f>'[POP_GRAPH.xlsx]All pop graph'!$K$1</c:f>
              <c:strCache>
                <c:ptCount val="1"/>
                <c:pt idx="0">
                  <c:v>LWK-96</c:v>
                </c:pt>
              </c:strCache>
            </c:strRef>
          </c:tx>
          <c:marker>
            <c:symbol val="square"/>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graph'!$K$2:$K$282</c:f>
              <c:numCache>
                <c:formatCode>General</c:formatCode>
                <c:ptCount val="281"/>
                <c:pt idx="6">
                  <c:v>1.0</c:v>
                </c:pt>
                <c:pt idx="8">
                  <c:v>1.0</c:v>
                </c:pt>
                <c:pt idx="15">
                  <c:v>1.0</c:v>
                </c:pt>
                <c:pt idx="18">
                  <c:v>1.0</c:v>
                </c:pt>
                <c:pt idx="31">
                  <c:v>2.0</c:v>
                </c:pt>
                <c:pt idx="38">
                  <c:v>2.0</c:v>
                </c:pt>
                <c:pt idx="42">
                  <c:v>2.0</c:v>
                </c:pt>
                <c:pt idx="128">
                  <c:v>1.0</c:v>
                </c:pt>
                <c:pt idx="141">
                  <c:v>1.0</c:v>
                </c:pt>
                <c:pt idx="148">
                  <c:v>1.0</c:v>
                </c:pt>
                <c:pt idx="154">
                  <c:v>1.0</c:v>
                </c:pt>
                <c:pt idx="165">
                  <c:v>1.0</c:v>
                </c:pt>
                <c:pt idx="175">
                  <c:v>1.0</c:v>
                </c:pt>
                <c:pt idx="185">
                  <c:v>1.0</c:v>
                </c:pt>
                <c:pt idx="196">
                  <c:v>1.0</c:v>
                </c:pt>
                <c:pt idx="197">
                  <c:v>1.0</c:v>
                </c:pt>
                <c:pt idx="203">
                  <c:v>1.0</c:v>
                </c:pt>
                <c:pt idx="205">
                  <c:v>1.0</c:v>
                </c:pt>
                <c:pt idx="208">
                  <c:v>1.0</c:v>
                </c:pt>
                <c:pt idx="215">
                  <c:v>1.0</c:v>
                </c:pt>
                <c:pt idx="217">
                  <c:v>2.0</c:v>
                </c:pt>
                <c:pt idx="218">
                  <c:v>1.0</c:v>
                </c:pt>
                <c:pt idx="219">
                  <c:v>1.0</c:v>
                </c:pt>
                <c:pt idx="222">
                  <c:v>3.0</c:v>
                </c:pt>
                <c:pt idx="223">
                  <c:v>2.0</c:v>
                </c:pt>
                <c:pt idx="225">
                  <c:v>2.0</c:v>
                </c:pt>
                <c:pt idx="226">
                  <c:v>1.0</c:v>
                </c:pt>
                <c:pt idx="228">
                  <c:v>4.0</c:v>
                </c:pt>
                <c:pt idx="229">
                  <c:v>2.0</c:v>
                </c:pt>
                <c:pt idx="230">
                  <c:v>3.0</c:v>
                </c:pt>
                <c:pt idx="231">
                  <c:v>2.0</c:v>
                </c:pt>
                <c:pt idx="232">
                  <c:v>1.0</c:v>
                </c:pt>
                <c:pt idx="233">
                  <c:v>5.0</c:v>
                </c:pt>
                <c:pt idx="235">
                  <c:v>5.0</c:v>
                </c:pt>
                <c:pt idx="236">
                  <c:v>4.0</c:v>
                </c:pt>
                <c:pt idx="237">
                  <c:v>2.0</c:v>
                </c:pt>
                <c:pt idx="238">
                  <c:v>3.0</c:v>
                </c:pt>
                <c:pt idx="239">
                  <c:v>7.0</c:v>
                </c:pt>
                <c:pt idx="240">
                  <c:v>12.0</c:v>
                </c:pt>
                <c:pt idx="241">
                  <c:v>32.0</c:v>
                </c:pt>
                <c:pt idx="242">
                  <c:v>62.0</c:v>
                </c:pt>
                <c:pt idx="243">
                  <c:v>104.0</c:v>
                </c:pt>
                <c:pt idx="244">
                  <c:v>192.0</c:v>
                </c:pt>
                <c:pt idx="245">
                  <c:v>324.0</c:v>
                </c:pt>
                <c:pt idx="246">
                  <c:v>481.0</c:v>
                </c:pt>
                <c:pt idx="247">
                  <c:v>565.0</c:v>
                </c:pt>
                <c:pt idx="248">
                  <c:v>603.0</c:v>
                </c:pt>
                <c:pt idx="249">
                  <c:v>533.0</c:v>
                </c:pt>
                <c:pt idx="250">
                  <c:v>503.0</c:v>
                </c:pt>
                <c:pt idx="251">
                  <c:v>429.0</c:v>
                </c:pt>
                <c:pt idx="252">
                  <c:v>304.0</c:v>
                </c:pt>
                <c:pt idx="253">
                  <c:v>191.0</c:v>
                </c:pt>
                <c:pt idx="254">
                  <c:v>129.0</c:v>
                </c:pt>
                <c:pt idx="255">
                  <c:v>68.0</c:v>
                </c:pt>
                <c:pt idx="256">
                  <c:v>31.0</c:v>
                </c:pt>
                <c:pt idx="257">
                  <c:v>14.0</c:v>
                </c:pt>
                <c:pt idx="258">
                  <c:v>4.0</c:v>
                </c:pt>
                <c:pt idx="259">
                  <c:v>2.0</c:v>
                </c:pt>
              </c:numCache>
            </c:numRef>
          </c:val>
          <c:smooth val="0"/>
        </c:ser>
        <c:ser>
          <c:idx val="11"/>
          <c:order val="10"/>
          <c:tx>
            <c:strRef>
              <c:f>'[POP_GRAPH.xlsx]All pop graph'!$L$1</c:f>
              <c:strCache>
                <c:ptCount val="1"/>
                <c:pt idx="0">
                  <c:v>MXL-65</c:v>
                </c:pt>
              </c:strCache>
            </c:strRef>
          </c:tx>
          <c:marker>
            <c:symbol val="triangle"/>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graph'!$L$2:$L$282</c:f>
              <c:numCache>
                <c:formatCode>General</c:formatCode>
                <c:ptCount val="281"/>
                <c:pt idx="0">
                  <c:v>5.0</c:v>
                </c:pt>
                <c:pt idx="42">
                  <c:v>1.0</c:v>
                </c:pt>
                <c:pt idx="46">
                  <c:v>1.0</c:v>
                </c:pt>
                <c:pt idx="50">
                  <c:v>1.0</c:v>
                </c:pt>
                <c:pt idx="51">
                  <c:v>1.0</c:v>
                </c:pt>
                <c:pt idx="54">
                  <c:v>1.0</c:v>
                </c:pt>
                <c:pt idx="56">
                  <c:v>1.0</c:v>
                </c:pt>
                <c:pt idx="58">
                  <c:v>2.0</c:v>
                </c:pt>
                <c:pt idx="61">
                  <c:v>2.0</c:v>
                </c:pt>
                <c:pt idx="63">
                  <c:v>1.0</c:v>
                </c:pt>
                <c:pt idx="69">
                  <c:v>1.0</c:v>
                </c:pt>
                <c:pt idx="72">
                  <c:v>1.0</c:v>
                </c:pt>
                <c:pt idx="73">
                  <c:v>1.0</c:v>
                </c:pt>
                <c:pt idx="74">
                  <c:v>1.0</c:v>
                </c:pt>
                <c:pt idx="75">
                  <c:v>2.0</c:v>
                </c:pt>
                <c:pt idx="76">
                  <c:v>3.0</c:v>
                </c:pt>
                <c:pt idx="77">
                  <c:v>4.0</c:v>
                </c:pt>
                <c:pt idx="78">
                  <c:v>1.0</c:v>
                </c:pt>
                <c:pt idx="79">
                  <c:v>4.0</c:v>
                </c:pt>
                <c:pt idx="81">
                  <c:v>3.0</c:v>
                </c:pt>
                <c:pt idx="82">
                  <c:v>3.0</c:v>
                </c:pt>
                <c:pt idx="83">
                  <c:v>2.0</c:v>
                </c:pt>
                <c:pt idx="84">
                  <c:v>5.0</c:v>
                </c:pt>
                <c:pt idx="85">
                  <c:v>2.0</c:v>
                </c:pt>
                <c:pt idx="86">
                  <c:v>3.0</c:v>
                </c:pt>
                <c:pt idx="87">
                  <c:v>1.0</c:v>
                </c:pt>
                <c:pt idx="88">
                  <c:v>5.0</c:v>
                </c:pt>
                <c:pt idx="89">
                  <c:v>7.0</c:v>
                </c:pt>
                <c:pt idx="90">
                  <c:v>6.0</c:v>
                </c:pt>
                <c:pt idx="91">
                  <c:v>2.0</c:v>
                </c:pt>
                <c:pt idx="92">
                  <c:v>6.0</c:v>
                </c:pt>
                <c:pt idx="93">
                  <c:v>3.0</c:v>
                </c:pt>
                <c:pt idx="94">
                  <c:v>2.0</c:v>
                </c:pt>
                <c:pt idx="95">
                  <c:v>7.0</c:v>
                </c:pt>
                <c:pt idx="96">
                  <c:v>9.0</c:v>
                </c:pt>
                <c:pt idx="97">
                  <c:v>12.0</c:v>
                </c:pt>
                <c:pt idx="98">
                  <c:v>9.0</c:v>
                </c:pt>
                <c:pt idx="99">
                  <c:v>15.0</c:v>
                </c:pt>
                <c:pt idx="100">
                  <c:v>14.0</c:v>
                </c:pt>
                <c:pt idx="101">
                  <c:v>12.0</c:v>
                </c:pt>
                <c:pt idx="102">
                  <c:v>7.0</c:v>
                </c:pt>
                <c:pt idx="103">
                  <c:v>13.0</c:v>
                </c:pt>
                <c:pt idx="104">
                  <c:v>12.0</c:v>
                </c:pt>
                <c:pt idx="105">
                  <c:v>23.0</c:v>
                </c:pt>
                <c:pt idx="106">
                  <c:v>20.0</c:v>
                </c:pt>
                <c:pt idx="107">
                  <c:v>19.0</c:v>
                </c:pt>
                <c:pt idx="108">
                  <c:v>29.0</c:v>
                </c:pt>
                <c:pt idx="109">
                  <c:v>26.0</c:v>
                </c:pt>
                <c:pt idx="110">
                  <c:v>27.0</c:v>
                </c:pt>
                <c:pt idx="111">
                  <c:v>24.0</c:v>
                </c:pt>
                <c:pt idx="112">
                  <c:v>36.0</c:v>
                </c:pt>
                <c:pt idx="113">
                  <c:v>41.0</c:v>
                </c:pt>
                <c:pt idx="114">
                  <c:v>39.0</c:v>
                </c:pt>
                <c:pt idx="115">
                  <c:v>44.0</c:v>
                </c:pt>
                <c:pt idx="116">
                  <c:v>53.0</c:v>
                </c:pt>
                <c:pt idx="117">
                  <c:v>46.0</c:v>
                </c:pt>
                <c:pt idx="118">
                  <c:v>64.0</c:v>
                </c:pt>
                <c:pt idx="119">
                  <c:v>69.0</c:v>
                </c:pt>
                <c:pt idx="120">
                  <c:v>76.0</c:v>
                </c:pt>
                <c:pt idx="121">
                  <c:v>95.0</c:v>
                </c:pt>
                <c:pt idx="122">
                  <c:v>74.0</c:v>
                </c:pt>
                <c:pt idx="123">
                  <c:v>77.0</c:v>
                </c:pt>
                <c:pt idx="124">
                  <c:v>93.0</c:v>
                </c:pt>
                <c:pt idx="125">
                  <c:v>106.0</c:v>
                </c:pt>
                <c:pt idx="126">
                  <c:v>94.0</c:v>
                </c:pt>
                <c:pt idx="127">
                  <c:v>78.0</c:v>
                </c:pt>
                <c:pt idx="128">
                  <c:v>94.0</c:v>
                </c:pt>
                <c:pt idx="129">
                  <c:v>76.0</c:v>
                </c:pt>
                <c:pt idx="130">
                  <c:v>62.0</c:v>
                </c:pt>
                <c:pt idx="131">
                  <c:v>74.0</c:v>
                </c:pt>
                <c:pt idx="132">
                  <c:v>55.0</c:v>
                </c:pt>
                <c:pt idx="133">
                  <c:v>47.0</c:v>
                </c:pt>
                <c:pt idx="134">
                  <c:v>38.0</c:v>
                </c:pt>
                <c:pt idx="135">
                  <c:v>38.0</c:v>
                </c:pt>
                <c:pt idx="136">
                  <c:v>16.0</c:v>
                </c:pt>
                <c:pt idx="137">
                  <c:v>18.0</c:v>
                </c:pt>
                <c:pt idx="138">
                  <c:v>20.0</c:v>
                </c:pt>
                <c:pt idx="139">
                  <c:v>18.0</c:v>
                </c:pt>
                <c:pt idx="140">
                  <c:v>17.0</c:v>
                </c:pt>
                <c:pt idx="141">
                  <c:v>16.0</c:v>
                </c:pt>
                <c:pt idx="142">
                  <c:v>18.0</c:v>
                </c:pt>
                <c:pt idx="143">
                  <c:v>12.0</c:v>
                </c:pt>
                <c:pt idx="144">
                  <c:v>11.0</c:v>
                </c:pt>
                <c:pt idx="145">
                  <c:v>8.0</c:v>
                </c:pt>
                <c:pt idx="146">
                  <c:v>1.0</c:v>
                </c:pt>
                <c:pt idx="147">
                  <c:v>16.0</c:v>
                </c:pt>
                <c:pt idx="148">
                  <c:v>6.0</c:v>
                </c:pt>
                <c:pt idx="149">
                  <c:v>6.0</c:v>
                </c:pt>
                <c:pt idx="150">
                  <c:v>8.0</c:v>
                </c:pt>
                <c:pt idx="151">
                  <c:v>6.0</c:v>
                </c:pt>
                <c:pt idx="152">
                  <c:v>3.0</c:v>
                </c:pt>
                <c:pt idx="153">
                  <c:v>2.0</c:v>
                </c:pt>
                <c:pt idx="154">
                  <c:v>2.0</c:v>
                </c:pt>
                <c:pt idx="155">
                  <c:v>3.0</c:v>
                </c:pt>
                <c:pt idx="157">
                  <c:v>1.0</c:v>
                </c:pt>
                <c:pt idx="159">
                  <c:v>1.0</c:v>
                </c:pt>
                <c:pt idx="160">
                  <c:v>2.0</c:v>
                </c:pt>
                <c:pt idx="162">
                  <c:v>1.0</c:v>
                </c:pt>
                <c:pt idx="163">
                  <c:v>2.0</c:v>
                </c:pt>
              </c:numCache>
            </c:numRef>
          </c:val>
          <c:smooth val="0"/>
        </c:ser>
        <c:ser>
          <c:idx val="12"/>
          <c:order val="11"/>
          <c:tx>
            <c:strRef>
              <c:f>'[POP_GRAPH.xlsx]All pop graph'!$M$1</c:f>
              <c:strCache>
                <c:ptCount val="1"/>
                <c:pt idx="0">
                  <c:v>PUR-54</c:v>
                </c:pt>
              </c:strCache>
            </c:strRef>
          </c:tx>
          <c:spPr>
            <a:ln>
              <a:solidFill>
                <a:schemeClr val="accent1"/>
              </a:solidFill>
            </a:ln>
          </c:spPr>
          <c:marker>
            <c:symbol val="diamond"/>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graph'!$M$2:$M$282</c:f>
              <c:numCache>
                <c:formatCode>General</c:formatCode>
                <c:ptCount val="281"/>
                <c:pt idx="113">
                  <c:v>2.0</c:v>
                </c:pt>
                <c:pt idx="119">
                  <c:v>5.0</c:v>
                </c:pt>
                <c:pt idx="120">
                  <c:v>5.0</c:v>
                </c:pt>
                <c:pt idx="121">
                  <c:v>5.0</c:v>
                </c:pt>
                <c:pt idx="122">
                  <c:v>9.0</c:v>
                </c:pt>
                <c:pt idx="123">
                  <c:v>4.0</c:v>
                </c:pt>
                <c:pt idx="124">
                  <c:v>9.0</c:v>
                </c:pt>
                <c:pt idx="125">
                  <c:v>18.0</c:v>
                </c:pt>
                <c:pt idx="126">
                  <c:v>15.0</c:v>
                </c:pt>
                <c:pt idx="127">
                  <c:v>18.0</c:v>
                </c:pt>
                <c:pt idx="128">
                  <c:v>25.0</c:v>
                </c:pt>
                <c:pt idx="129">
                  <c:v>38.0</c:v>
                </c:pt>
                <c:pt idx="130">
                  <c:v>49.0</c:v>
                </c:pt>
                <c:pt idx="131">
                  <c:v>54.0</c:v>
                </c:pt>
                <c:pt idx="132">
                  <c:v>51.0</c:v>
                </c:pt>
                <c:pt idx="133">
                  <c:v>64.0</c:v>
                </c:pt>
                <c:pt idx="134">
                  <c:v>55.0</c:v>
                </c:pt>
                <c:pt idx="135">
                  <c:v>62.0</c:v>
                </c:pt>
                <c:pt idx="136">
                  <c:v>62.0</c:v>
                </c:pt>
                <c:pt idx="137">
                  <c:v>60.0</c:v>
                </c:pt>
                <c:pt idx="138">
                  <c:v>41.0</c:v>
                </c:pt>
                <c:pt idx="139">
                  <c:v>49.0</c:v>
                </c:pt>
                <c:pt idx="140">
                  <c:v>46.0</c:v>
                </c:pt>
                <c:pt idx="141">
                  <c:v>40.0</c:v>
                </c:pt>
                <c:pt idx="142">
                  <c:v>41.0</c:v>
                </c:pt>
                <c:pt idx="143">
                  <c:v>29.0</c:v>
                </c:pt>
                <c:pt idx="144">
                  <c:v>47.0</c:v>
                </c:pt>
                <c:pt idx="145">
                  <c:v>51.0</c:v>
                </c:pt>
                <c:pt idx="146">
                  <c:v>30.0</c:v>
                </c:pt>
                <c:pt idx="147">
                  <c:v>43.0</c:v>
                </c:pt>
                <c:pt idx="148">
                  <c:v>59.0</c:v>
                </c:pt>
                <c:pt idx="149">
                  <c:v>47.0</c:v>
                </c:pt>
                <c:pt idx="150">
                  <c:v>63.0</c:v>
                </c:pt>
                <c:pt idx="151">
                  <c:v>44.0</c:v>
                </c:pt>
                <c:pt idx="152">
                  <c:v>33.0</c:v>
                </c:pt>
                <c:pt idx="153">
                  <c:v>32.0</c:v>
                </c:pt>
                <c:pt idx="154">
                  <c:v>22.0</c:v>
                </c:pt>
                <c:pt idx="155">
                  <c:v>23.0</c:v>
                </c:pt>
                <c:pt idx="156">
                  <c:v>15.0</c:v>
                </c:pt>
                <c:pt idx="157">
                  <c:v>7.0</c:v>
                </c:pt>
                <c:pt idx="158">
                  <c:v>7.0</c:v>
                </c:pt>
                <c:pt idx="159">
                  <c:v>17.0</c:v>
                </c:pt>
                <c:pt idx="160">
                  <c:v>7.0</c:v>
                </c:pt>
                <c:pt idx="161">
                  <c:v>6.0</c:v>
                </c:pt>
                <c:pt idx="162">
                  <c:v>5.0</c:v>
                </c:pt>
                <c:pt idx="163">
                  <c:v>3.0</c:v>
                </c:pt>
                <c:pt idx="164">
                  <c:v>5.0</c:v>
                </c:pt>
                <c:pt idx="165">
                  <c:v>6.0</c:v>
                </c:pt>
                <c:pt idx="166">
                  <c:v>2.0</c:v>
                </c:pt>
                <c:pt idx="167">
                  <c:v>1.0</c:v>
                </c:pt>
                <c:pt idx="206">
                  <c:v>1.0</c:v>
                </c:pt>
                <c:pt idx="207">
                  <c:v>1.0</c:v>
                </c:pt>
                <c:pt idx="208">
                  <c:v>3.0</c:v>
                </c:pt>
                <c:pt idx="209">
                  <c:v>8.0</c:v>
                </c:pt>
                <c:pt idx="210">
                  <c:v>12.0</c:v>
                </c:pt>
                <c:pt idx="211">
                  <c:v>4.0</c:v>
                </c:pt>
                <c:pt idx="212">
                  <c:v>9.0</c:v>
                </c:pt>
                <c:pt idx="213">
                  <c:v>8.0</c:v>
                </c:pt>
                <c:pt idx="214">
                  <c:v>3.0</c:v>
                </c:pt>
                <c:pt idx="215">
                  <c:v>2.0</c:v>
                </c:pt>
                <c:pt idx="216">
                  <c:v>2.0</c:v>
                </c:pt>
                <c:pt idx="218">
                  <c:v>1.0</c:v>
                </c:pt>
              </c:numCache>
            </c:numRef>
          </c:val>
          <c:smooth val="0"/>
        </c:ser>
        <c:ser>
          <c:idx val="13"/>
          <c:order val="12"/>
          <c:tx>
            <c:strRef>
              <c:f>'[POP_GRAPH.xlsx]All pop graph'!$N$1</c:f>
              <c:strCache>
                <c:ptCount val="1"/>
                <c:pt idx="0">
                  <c:v>TSI-96</c:v>
                </c:pt>
              </c:strCache>
            </c:strRef>
          </c:tx>
          <c:marker>
            <c:symbol val="star"/>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graph'!$N$2:$N$282</c:f>
              <c:numCache>
                <c:formatCode>General</c:formatCode>
                <c:ptCount val="281"/>
                <c:pt idx="90">
                  <c:v>1.0</c:v>
                </c:pt>
                <c:pt idx="94">
                  <c:v>1.0</c:v>
                </c:pt>
                <c:pt idx="96">
                  <c:v>1.0</c:v>
                </c:pt>
                <c:pt idx="101">
                  <c:v>1.0</c:v>
                </c:pt>
                <c:pt idx="103">
                  <c:v>3.0</c:v>
                </c:pt>
                <c:pt idx="104">
                  <c:v>6.0</c:v>
                </c:pt>
                <c:pt idx="105">
                  <c:v>29.0</c:v>
                </c:pt>
                <c:pt idx="106">
                  <c:v>92.0</c:v>
                </c:pt>
                <c:pt idx="107">
                  <c:v>260.0</c:v>
                </c:pt>
                <c:pt idx="108">
                  <c:v>444.0</c:v>
                </c:pt>
                <c:pt idx="109">
                  <c:v>763.0</c:v>
                </c:pt>
                <c:pt idx="110">
                  <c:v>906.0</c:v>
                </c:pt>
                <c:pt idx="111">
                  <c:v>883.0</c:v>
                </c:pt>
                <c:pt idx="112">
                  <c:v>598.0</c:v>
                </c:pt>
                <c:pt idx="113">
                  <c:v>359.0</c:v>
                </c:pt>
                <c:pt idx="114">
                  <c:v>165.0</c:v>
                </c:pt>
                <c:pt idx="115">
                  <c:v>103.0</c:v>
                </c:pt>
                <c:pt idx="116">
                  <c:v>27.0</c:v>
                </c:pt>
                <c:pt idx="117">
                  <c:v>10.0</c:v>
                </c:pt>
                <c:pt idx="118">
                  <c:v>3.0</c:v>
                </c:pt>
                <c:pt idx="119">
                  <c:v>1.0</c:v>
                </c:pt>
              </c:numCache>
            </c:numRef>
          </c:val>
          <c:smooth val="0"/>
        </c:ser>
        <c:ser>
          <c:idx val="14"/>
          <c:order val="13"/>
          <c:tx>
            <c:strRef>
              <c:f>'[POP_GRAPH.xlsx]All pop graph'!$O$1</c:f>
              <c:strCache>
                <c:ptCount val="1"/>
                <c:pt idx="0">
                  <c:v>YRI-87</c:v>
                </c:pt>
              </c:strCache>
            </c:strRef>
          </c:tx>
          <c:marker>
            <c:symbol val="circle"/>
            <c:size val="2"/>
          </c:marker>
          <c:cat>
            <c:numRef>
              <c:f>'[POP_GRAPH.xlsx]All pop graph'!$A$2:$A$282</c:f>
              <c:numCache>
                <c:formatCode>General</c:formatCode>
                <c:ptCount val="281"/>
                <c:pt idx="0">
                  <c:v>2.7</c:v>
                </c:pt>
                <c:pt idx="1">
                  <c:v>2.71</c:v>
                </c:pt>
                <c:pt idx="2">
                  <c:v>2.72</c:v>
                </c:pt>
                <c:pt idx="3">
                  <c:v>2.73</c:v>
                </c:pt>
                <c:pt idx="4">
                  <c:v>2.74</c:v>
                </c:pt>
                <c:pt idx="5">
                  <c:v>2.75</c:v>
                </c:pt>
                <c:pt idx="6">
                  <c:v>2.76</c:v>
                </c:pt>
                <c:pt idx="7">
                  <c:v>2.77</c:v>
                </c:pt>
                <c:pt idx="8">
                  <c:v>2.78</c:v>
                </c:pt>
                <c:pt idx="9">
                  <c:v>2.79</c:v>
                </c:pt>
                <c:pt idx="10">
                  <c:v>2.8</c:v>
                </c:pt>
                <c:pt idx="11">
                  <c:v>2.809999999999999</c:v>
                </c:pt>
                <c:pt idx="12">
                  <c:v>2.82</c:v>
                </c:pt>
                <c:pt idx="13">
                  <c:v>2.829999999999999</c:v>
                </c:pt>
                <c:pt idx="14">
                  <c:v>2.84</c:v>
                </c:pt>
                <c:pt idx="15">
                  <c:v>2.849999999999999</c:v>
                </c:pt>
                <c:pt idx="16">
                  <c:v>2.86</c:v>
                </c:pt>
                <c:pt idx="17">
                  <c:v>2.87</c:v>
                </c:pt>
                <c:pt idx="18">
                  <c:v>2.88</c:v>
                </c:pt>
                <c:pt idx="19">
                  <c:v>2.89</c:v>
                </c:pt>
                <c:pt idx="20">
                  <c:v>2.9</c:v>
                </c:pt>
                <c:pt idx="21">
                  <c:v>2.91</c:v>
                </c:pt>
                <c:pt idx="22">
                  <c:v>2.92</c:v>
                </c:pt>
                <c:pt idx="23">
                  <c:v>2.93</c:v>
                </c:pt>
                <c:pt idx="24">
                  <c:v>2.94</c:v>
                </c:pt>
                <c:pt idx="25">
                  <c:v>2.95</c:v>
                </c:pt>
                <c:pt idx="26">
                  <c:v>2.96</c:v>
                </c:pt>
                <c:pt idx="27">
                  <c:v>2.97</c:v>
                </c:pt>
                <c:pt idx="28">
                  <c:v>2.98</c:v>
                </c:pt>
                <c:pt idx="29">
                  <c:v>2.99</c:v>
                </c:pt>
                <c:pt idx="30">
                  <c:v>3.0</c:v>
                </c:pt>
                <c:pt idx="31">
                  <c:v>3.01</c:v>
                </c:pt>
                <c:pt idx="32">
                  <c:v>3.02</c:v>
                </c:pt>
                <c:pt idx="33">
                  <c:v>3.03</c:v>
                </c:pt>
                <c:pt idx="34">
                  <c:v>3.04</c:v>
                </c:pt>
                <c:pt idx="35">
                  <c:v>3.05</c:v>
                </c:pt>
                <c:pt idx="36">
                  <c:v>3.06</c:v>
                </c:pt>
                <c:pt idx="37">
                  <c:v>3.07</c:v>
                </c:pt>
                <c:pt idx="38">
                  <c:v>3.08</c:v>
                </c:pt>
                <c:pt idx="39">
                  <c:v>3.09</c:v>
                </c:pt>
                <c:pt idx="40">
                  <c:v>3.1</c:v>
                </c:pt>
                <c:pt idx="41">
                  <c:v>3.11</c:v>
                </c:pt>
                <c:pt idx="42">
                  <c:v>3.12</c:v>
                </c:pt>
                <c:pt idx="43">
                  <c:v>3.13</c:v>
                </c:pt>
                <c:pt idx="44">
                  <c:v>3.14</c:v>
                </c:pt>
                <c:pt idx="45">
                  <c:v>3.15</c:v>
                </c:pt>
                <c:pt idx="46">
                  <c:v>3.16</c:v>
                </c:pt>
                <c:pt idx="47">
                  <c:v>3.17</c:v>
                </c:pt>
                <c:pt idx="48">
                  <c:v>3.18</c:v>
                </c:pt>
                <c:pt idx="49">
                  <c:v>3.19</c:v>
                </c:pt>
                <c:pt idx="50">
                  <c:v>3.2</c:v>
                </c:pt>
                <c:pt idx="51">
                  <c:v>3.21</c:v>
                </c:pt>
                <c:pt idx="52">
                  <c:v>3.22</c:v>
                </c:pt>
                <c:pt idx="53">
                  <c:v>3.23</c:v>
                </c:pt>
                <c:pt idx="54">
                  <c:v>3.24</c:v>
                </c:pt>
                <c:pt idx="55">
                  <c:v>3.25</c:v>
                </c:pt>
                <c:pt idx="56">
                  <c:v>3.26</c:v>
                </c:pt>
                <c:pt idx="57">
                  <c:v>3.27</c:v>
                </c:pt>
                <c:pt idx="58">
                  <c:v>3.28</c:v>
                </c:pt>
                <c:pt idx="59">
                  <c:v>3.29</c:v>
                </c:pt>
                <c:pt idx="60">
                  <c:v>3.3</c:v>
                </c:pt>
                <c:pt idx="61">
                  <c:v>3.309999999999999</c:v>
                </c:pt>
                <c:pt idx="62">
                  <c:v>3.32</c:v>
                </c:pt>
                <c:pt idx="63">
                  <c:v>3.329999999999999</c:v>
                </c:pt>
                <c:pt idx="64">
                  <c:v>3.34</c:v>
                </c:pt>
                <c:pt idx="65">
                  <c:v>3.349999999999999</c:v>
                </c:pt>
                <c:pt idx="66">
                  <c:v>3.36</c:v>
                </c:pt>
                <c:pt idx="67">
                  <c:v>3.37</c:v>
                </c:pt>
                <c:pt idx="68">
                  <c:v>3.38</c:v>
                </c:pt>
                <c:pt idx="69">
                  <c:v>3.39</c:v>
                </c:pt>
                <c:pt idx="70">
                  <c:v>3.4</c:v>
                </c:pt>
                <c:pt idx="71">
                  <c:v>3.41</c:v>
                </c:pt>
                <c:pt idx="72">
                  <c:v>3.42</c:v>
                </c:pt>
                <c:pt idx="73">
                  <c:v>3.43</c:v>
                </c:pt>
                <c:pt idx="74">
                  <c:v>3.44</c:v>
                </c:pt>
                <c:pt idx="75">
                  <c:v>3.45</c:v>
                </c:pt>
                <c:pt idx="76">
                  <c:v>3.46</c:v>
                </c:pt>
                <c:pt idx="77">
                  <c:v>3.47</c:v>
                </c:pt>
                <c:pt idx="78">
                  <c:v>3.48</c:v>
                </c:pt>
                <c:pt idx="79">
                  <c:v>3.49</c:v>
                </c:pt>
                <c:pt idx="80">
                  <c:v>3.5</c:v>
                </c:pt>
                <c:pt idx="81">
                  <c:v>3.51</c:v>
                </c:pt>
                <c:pt idx="82">
                  <c:v>3.52</c:v>
                </c:pt>
                <c:pt idx="83">
                  <c:v>3.53</c:v>
                </c:pt>
                <c:pt idx="84">
                  <c:v>3.54</c:v>
                </c:pt>
                <c:pt idx="85">
                  <c:v>3.55</c:v>
                </c:pt>
                <c:pt idx="86">
                  <c:v>3.56</c:v>
                </c:pt>
                <c:pt idx="87">
                  <c:v>3.57</c:v>
                </c:pt>
                <c:pt idx="88">
                  <c:v>3.58</c:v>
                </c:pt>
                <c:pt idx="89">
                  <c:v>3.59</c:v>
                </c:pt>
                <c:pt idx="90">
                  <c:v>3.6</c:v>
                </c:pt>
                <c:pt idx="91">
                  <c:v>3.61</c:v>
                </c:pt>
                <c:pt idx="92">
                  <c:v>3.62</c:v>
                </c:pt>
                <c:pt idx="93">
                  <c:v>3.63</c:v>
                </c:pt>
                <c:pt idx="94">
                  <c:v>3.64</c:v>
                </c:pt>
                <c:pt idx="95">
                  <c:v>3.65</c:v>
                </c:pt>
                <c:pt idx="96">
                  <c:v>3.66</c:v>
                </c:pt>
                <c:pt idx="97">
                  <c:v>3.67</c:v>
                </c:pt>
                <c:pt idx="98">
                  <c:v>3.68</c:v>
                </c:pt>
                <c:pt idx="99">
                  <c:v>3.69</c:v>
                </c:pt>
                <c:pt idx="100">
                  <c:v>3.7</c:v>
                </c:pt>
                <c:pt idx="101">
                  <c:v>3.71</c:v>
                </c:pt>
                <c:pt idx="102">
                  <c:v>3.72</c:v>
                </c:pt>
                <c:pt idx="103">
                  <c:v>3.73</c:v>
                </c:pt>
                <c:pt idx="104">
                  <c:v>3.74</c:v>
                </c:pt>
                <c:pt idx="105">
                  <c:v>3.75</c:v>
                </c:pt>
                <c:pt idx="106">
                  <c:v>3.76</c:v>
                </c:pt>
                <c:pt idx="107">
                  <c:v>3.77</c:v>
                </c:pt>
                <c:pt idx="108">
                  <c:v>3.78</c:v>
                </c:pt>
                <c:pt idx="109">
                  <c:v>3.79</c:v>
                </c:pt>
                <c:pt idx="110">
                  <c:v>3.8</c:v>
                </c:pt>
                <c:pt idx="111">
                  <c:v>3.809999999999999</c:v>
                </c:pt>
                <c:pt idx="112">
                  <c:v>3.82</c:v>
                </c:pt>
                <c:pt idx="113">
                  <c:v>3.829999999999999</c:v>
                </c:pt>
                <c:pt idx="114">
                  <c:v>3.84</c:v>
                </c:pt>
                <c:pt idx="115">
                  <c:v>3.849999999999999</c:v>
                </c:pt>
                <c:pt idx="116">
                  <c:v>3.86</c:v>
                </c:pt>
                <c:pt idx="117">
                  <c:v>3.87</c:v>
                </c:pt>
                <c:pt idx="118">
                  <c:v>3.88</c:v>
                </c:pt>
                <c:pt idx="119">
                  <c:v>3.89</c:v>
                </c:pt>
                <c:pt idx="120">
                  <c:v>3.9</c:v>
                </c:pt>
                <c:pt idx="121">
                  <c:v>3.91</c:v>
                </c:pt>
                <c:pt idx="122">
                  <c:v>3.92</c:v>
                </c:pt>
                <c:pt idx="123">
                  <c:v>3.93</c:v>
                </c:pt>
                <c:pt idx="124">
                  <c:v>3.94</c:v>
                </c:pt>
                <c:pt idx="125">
                  <c:v>3.95</c:v>
                </c:pt>
                <c:pt idx="126">
                  <c:v>3.96</c:v>
                </c:pt>
                <c:pt idx="127">
                  <c:v>3.97</c:v>
                </c:pt>
                <c:pt idx="128">
                  <c:v>3.98</c:v>
                </c:pt>
                <c:pt idx="129">
                  <c:v>3.99</c:v>
                </c:pt>
                <c:pt idx="130">
                  <c:v>4.0</c:v>
                </c:pt>
                <c:pt idx="131">
                  <c:v>4.01</c:v>
                </c:pt>
                <c:pt idx="132">
                  <c:v>4.02</c:v>
                </c:pt>
                <c:pt idx="133">
                  <c:v>4.03</c:v>
                </c:pt>
                <c:pt idx="134">
                  <c:v>4.04</c:v>
                </c:pt>
                <c:pt idx="135">
                  <c:v>4.05</c:v>
                </c:pt>
                <c:pt idx="136">
                  <c:v>4.06</c:v>
                </c:pt>
                <c:pt idx="137">
                  <c:v>4.07</c:v>
                </c:pt>
                <c:pt idx="138">
                  <c:v>4.08</c:v>
                </c:pt>
                <c:pt idx="139">
                  <c:v>4.09</c:v>
                </c:pt>
                <c:pt idx="140">
                  <c:v>4.1</c:v>
                </c:pt>
                <c:pt idx="141">
                  <c:v>4.109999999999999</c:v>
                </c:pt>
                <c:pt idx="142">
                  <c:v>4.119999999999997</c:v>
                </c:pt>
                <c:pt idx="143">
                  <c:v>4.13</c:v>
                </c:pt>
                <c:pt idx="144">
                  <c:v>4.14</c:v>
                </c:pt>
                <c:pt idx="145">
                  <c:v>4.149999999999999</c:v>
                </c:pt>
                <c:pt idx="146">
                  <c:v>4.159999999999997</c:v>
                </c:pt>
                <c:pt idx="147">
                  <c:v>4.17</c:v>
                </c:pt>
                <c:pt idx="148">
                  <c:v>4.18</c:v>
                </c:pt>
                <c:pt idx="149">
                  <c:v>4.189999999999999</c:v>
                </c:pt>
                <c:pt idx="150">
                  <c:v>4.2</c:v>
                </c:pt>
                <c:pt idx="151">
                  <c:v>4.21</c:v>
                </c:pt>
                <c:pt idx="152">
                  <c:v>4.22</c:v>
                </c:pt>
                <c:pt idx="153">
                  <c:v>4.23</c:v>
                </c:pt>
                <c:pt idx="154">
                  <c:v>4.24</c:v>
                </c:pt>
                <c:pt idx="155">
                  <c:v>4.25</c:v>
                </c:pt>
                <c:pt idx="156">
                  <c:v>4.26</c:v>
                </c:pt>
                <c:pt idx="157">
                  <c:v>4.270000000000001</c:v>
                </c:pt>
                <c:pt idx="158">
                  <c:v>4.28</c:v>
                </c:pt>
                <c:pt idx="159">
                  <c:v>4.29</c:v>
                </c:pt>
                <c:pt idx="160">
                  <c:v>4.3</c:v>
                </c:pt>
                <c:pt idx="161">
                  <c:v>4.31</c:v>
                </c:pt>
                <c:pt idx="162">
                  <c:v>4.319999999999998</c:v>
                </c:pt>
                <c:pt idx="163">
                  <c:v>4.33</c:v>
                </c:pt>
                <c:pt idx="164">
                  <c:v>4.34</c:v>
                </c:pt>
                <c:pt idx="165">
                  <c:v>4.35</c:v>
                </c:pt>
                <c:pt idx="166">
                  <c:v>4.359999999999998</c:v>
                </c:pt>
                <c:pt idx="167">
                  <c:v>4.37</c:v>
                </c:pt>
                <c:pt idx="168">
                  <c:v>4.38</c:v>
                </c:pt>
                <c:pt idx="169">
                  <c:v>4.39</c:v>
                </c:pt>
                <c:pt idx="170">
                  <c:v>4.4</c:v>
                </c:pt>
                <c:pt idx="171">
                  <c:v>4.41</c:v>
                </c:pt>
                <c:pt idx="172">
                  <c:v>4.42</c:v>
                </c:pt>
                <c:pt idx="173">
                  <c:v>4.430000000000002</c:v>
                </c:pt>
                <c:pt idx="174">
                  <c:v>4.44</c:v>
                </c:pt>
                <c:pt idx="175">
                  <c:v>4.45</c:v>
                </c:pt>
                <c:pt idx="176">
                  <c:v>4.46</c:v>
                </c:pt>
                <c:pt idx="177">
                  <c:v>4.470000000000002</c:v>
                </c:pt>
                <c:pt idx="178">
                  <c:v>4.48</c:v>
                </c:pt>
                <c:pt idx="179">
                  <c:v>4.49</c:v>
                </c:pt>
                <c:pt idx="180">
                  <c:v>4.5</c:v>
                </c:pt>
                <c:pt idx="181">
                  <c:v>4.51</c:v>
                </c:pt>
                <c:pt idx="182">
                  <c:v>4.52</c:v>
                </c:pt>
                <c:pt idx="183">
                  <c:v>4.53</c:v>
                </c:pt>
                <c:pt idx="184">
                  <c:v>4.54</c:v>
                </c:pt>
                <c:pt idx="185">
                  <c:v>4.55</c:v>
                </c:pt>
                <c:pt idx="186">
                  <c:v>4.56</c:v>
                </c:pt>
                <c:pt idx="187">
                  <c:v>4.57</c:v>
                </c:pt>
                <c:pt idx="188">
                  <c:v>4.58</c:v>
                </c:pt>
                <c:pt idx="189">
                  <c:v>4.59</c:v>
                </c:pt>
                <c:pt idx="190">
                  <c:v>4.6</c:v>
                </c:pt>
                <c:pt idx="191">
                  <c:v>4.609999999999998</c:v>
                </c:pt>
                <c:pt idx="192">
                  <c:v>4.619999999999996</c:v>
                </c:pt>
                <c:pt idx="193">
                  <c:v>4.63</c:v>
                </c:pt>
                <c:pt idx="194">
                  <c:v>4.64</c:v>
                </c:pt>
                <c:pt idx="195">
                  <c:v>4.649999999999998</c:v>
                </c:pt>
                <c:pt idx="196">
                  <c:v>4.659999999999996</c:v>
                </c:pt>
                <c:pt idx="197">
                  <c:v>4.67</c:v>
                </c:pt>
                <c:pt idx="198">
                  <c:v>4.68</c:v>
                </c:pt>
                <c:pt idx="199">
                  <c:v>4.689999999999999</c:v>
                </c:pt>
                <c:pt idx="200">
                  <c:v>4.7</c:v>
                </c:pt>
                <c:pt idx="201">
                  <c:v>4.71</c:v>
                </c:pt>
                <c:pt idx="202">
                  <c:v>4.72</c:v>
                </c:pt>
                <c:pt idx="203">
                  <c:v>4.73</c:v>
                </c:pt>
                <c:pt idx="204">
                  <c:v>4.74</c:v>
                </c:pt>
                <c:pt idx="205">
                  <c:v>4.75</c:v>
                </c:pt>
                <c:pt idx="206">
                  <c:v>4.76</c:v>
                </c:pt>
                <c:pt idx="207">
                  <c:v>4.769999999999999</c:v>
                </c:pt>
                <c:pt idx="208">
                  <c:v>4.78</c:v>
                </c:pt>
                <c:pt idx="209">
                  <c:v>4.79</c:v>
                </c:pt>
                <c:pt idx="210">
                  <c:v>4.8</c:v>
                </c:pt>
                <c:pt idx="211">
                  <c:v>4.81</c:v>
                </c:pt>
                <c:pt idx="212">
                  <c:v>4.819999999999998</c:v>
                </c:pt>
                <c:pt idx="213">
                  <c:v>4.83</c:v>
                </c:pt>
                <c:pt idx="214">
                  <c:v>4.84</c:v>
                </c:pt>
                <c:pt idx="215">
                  <c:v>4.85</c:v>
                </c:pt>
                <c:pt idx="216">
                  <c:v>4.859999999999998</c:v>
                </c:pt>
                <c:pt idx="217">
                  <c:v>4.87</c:v>
                </c:pt>
                <c:pt idx="218">
                  <c:v>4.88</c:v>
                </c:pt>
                <c:pt idx="219">
                  <c:v>4.89</c:v>
                </c:pt>
                <c:pt idx="220">
                  <c:v>4.9</c:v>
                </c:pt>
                <c:pt idx="221">
                  <c:v>4.91</c:v>
                </c:pt>
                <c:pt idx="222">
                  <c:v>4.92</c:v>
                </c:pt>
                <c:pt idx="223">
                  <c:v>4.930000000000002</c:v>
                </c:pt>
                <c:pt idx="224">
                  <c:v>4.94</c:v>
                </c:pt>
                <c:pt idx="225">
                  <c:v>4.95</c:v>
                </c:pt>
                <c:pt idx="226">
                  <c:v>4.96</c:v>
                </c:pt>
                <c:pt idx="227">
                  <c:v>4.970000000000002</c:v>
                </c:pt>
                <c:pt idx="228">
                  <c:v>4.98</c:v>
                </c:pt>
                <c:pt idx="229">
                  <c:v>4.99</c:v>
                </c:pt>
                <c:pt idx="230">
                  <c:v>5.0</c:v>
                </c:pt>
                <c:pt idx="231">
                  <c:v>5.01</c:v>
                </c:pt>
                <c:pt idx="232">
                  <c:v>5.02</c:v>
                </c:pt>
                <c:pt idx="233">
                  <c:v>5.03</c:v>
                </c:pt>
                <c:pt idx="234">
                  <c:v>5.04</c:v>
                </c:pt>
                <c:pt idx="235">
                  <c:v>5.05</c:v>
                </c:pt>
                <c:pt idx="236">
                  <c:v>5.06</c:v>
                </c:pt>
                <c:pt idx="237">
                  <c:v>5.07</c:v>
                </c:pt>
                <c:pt idx="238">
                  <c:v>5.08</c:v>
                </c:pt>
                <c:pt idx="239">
                  <c:v>5.09</c:v>
                </c:pt>
                <c:pt idx="240">
                  <c:v>5.1</c:v>
                </c:pt>
                <c:pt idx="241">
                  <c:v>5.109999999999999</c:v>
                </c:pt>
                <c:pt idx="242">
                  <c:v>5.119999999999997</c:v>
                </c:pt>
                <c:pt idx="243">
                  <c:v>5.13</c:v>
                </c:pt>
                <c:pt idx="244">
                  <c:v>5.14</c:v>
                </c:pt>
                <c:pt idx="245">
                  <c:v>5.149999999999999</c:v>
                </c:pt>
                <c:pt idx="246">
                  <c:v>5.159999999999997</c:v>
                </c:pt>
                <c:pt idx="247">
                  <c:v>5.17</c:v>
                </c:pt>
                <c:pt idx="248">
                  <c:v>5.18</c:v>
                </c:pt>
                <c:pt idx="249">
                  <c:v>5.189999999999999</c:v>
                </c:pt>
                <c:pt idx="250">
                  <c:v>5.2</c:v>
                </c:pt>
                <c:pt idx="251">
                  <c:v>5.21</c:v>
                </c:pt>
                <c:pt idx="252">
                  <c:v>5.22</c:v>
                </c:pt>
                <c:pt idx="253">
                  <c:v>5.23</c:v>
                </c:pt>
                <c:pt idx="254">
                  <c:v>5.24</c:v>
                </c:pt>
                <c:pt idx="255">
                  <c:v>5.25</c:v>
                </c:pt>
                <c:pt idx="256">
                  <c:v>5.26</c:v>
                </c:pt>
                <c:pt idx="257">
                  <c:v>5.270000000000001</c:v>
                </c:pt>
                <c:pt idx="258">
                  <c:v>5.28</c:v>
                </c:pt>
                <c:pt idx="259">
                  <c:v>5.29</c:v>
                </c:pt>
                <c:pt idx="260">
                  <c:v>5.3</c:v>
                </c:pt>
                <c:pt idx="261">
                  <c:v>5.31</c:v>
                </c:pt>
                <c:pt idx="262">
                  <c:v>5.319999999999998</c:v>
                </c:pt>
                <c:pt idx="263">
                  <c:v>5.33</c:v>
                </c:pt>
                <c:pt idx="264">
                  <c:v>5.34</c:v>
                </c:pt>
                <c:pt idx="265">
                  <c:v>5.35</c:v>
                </c:pt>
                <c:pt idx="266">
                  <c:v>5.359999999999998</c:v>
                </c:pt>
                <c:pt idx="267">
                  <c:v>5.37</c:v>
                </c:pt>
                <c:pt idx="268">
                  <c:v>5.38</c:v>
                </c:pt>
                <c:pt idx="269">
                  <c:v>5.39</c:v>
                </c:pt>
                <c:pt idx="270">
                  <c:v>5.4</c:v>
                </c:pt>
                <c:pt idx="271">
                  <c:v>5.41</c:v>
                </c:pt>
                <c:pt idx="272">
                  <c:v>5.42</c:v>
                </c:pt>
                <c:pt idx="273">
                  <c:v>5.430000000000002</c:v>
                </c:pt>
                <c:pt idx="274">
                  <c:v>5.44</c:v>
                </c:pt>
                <c:pt idx="275">
                  <c:v>5.45</c:v>
                </c:pt>
                <c:pt idx="276">
                  <c:v>5.46</c:v>
                </c:pt>
                <c:pt idx="277">
                  <c:v>5.470000000000002</c:v>
                </c:pt>
                <c:pt idx="278">
                  <c:v>5.48</c:v>
                </c:pt>
                <c:pt idx="279">
                  <c:v>5.49</c:v>
                </c:pt>
                <c:pt idx="280">
                  <c:v>5.5</c:v>
                </c:pt>
              </c:numCache>
            </c:numRef>
          </c:cat>
          <c:val>
            <c:numRef>
              <c:f>'[POP_GRAPH.xlsx]All pop graph'!$O$2:$O$282</c:f>
              <c:numCache>
                <c:formatCode>General</c:formatCode>
                <c:ptCount val="281"/>
                <c:pt idx="230">
                  <c:v>1.0</c:v>
                </c:pt>
                <c:pt idx="231">
                  <c:v>1.0</c:v>
                </c:pt>
                <c:pt idx="233">
                  <c:v>4.0</c:v>
                </c:pt>
                <c:pt idx="234">
                  <c:v>11.0</c:v>
                </c:pt>
                <c:pt idx="235">
                  <c:v>35.0</c:v>
                </c:pt>
                <c:pt idx="236">
                  <c:v>98.0</c:v>
                </c:pt>
                <c:pt idx="237">
                  <c:v>159.0</c:v>
                </c:pt>
                <c:pt idx="238">
                  <c:v>314.0</c:v>
                </c:pt>
                <c:pt idx="239">
                  <c:v>454.0</c:v>
                </c:pt>
                <c:pt idx="240">
                  <c:v>561.0</c:v>
                </c:pt>
                <c:pt idx="241">
                  <c:v>569.0</c:v>
                </c:pt>
                <c:pt idx="242">
                  <c:v>452.0</c:v>
                </c:pt>
                <c:pt idx="243">
                  <c:v>398.0</c:v>
                </c:pt>
                <c:pt idx="244">
                  <c:v>277.0</c:v>
                </c:pt>
                <c:pt idx="245">
                  <c:v>222.0</c:v>
                </c:pt>
                <c:pt idx="246">
                  <c:v>133.0</c:v>
                </c:pt>
                <c:pt idx="247">
                  <c:v>80.0</c:v>
                </c:pt>
                <c:pt idx="248">
                  <c:v>36.0</c:v>
                </c:pt>
                <c:pt idx="249">
                  <c:v>15.0</c:v>
                </c:pt>
                <c:pt idx="250">
                  <c:v>7.0</c:v>
                </c:pt>
                <c:pt idx="251">
                  <c:v>1.0</c:v>
                </c:pt>
              </c:numCache>
            </c:numRef>
          </c:val>
          <c:smooth val="0"/>
        </c:ser>
        <c:dLbls>
          <c:showLegendKey val="0"/>
          <c:showVal val="0"/>
          <c:showCatName val="0"/>
          <c:showSerName val="0"/>
          <c:showPercent val="0"/>
          <c:showBubbleSize val="0"/>
        </c:dLbls>
        <c:marker val="1"/>
        <c:smooth val="0"/>
        <c:axId val="2121027720"/>
        <c:axId val="2121030664"/>
      </c:lineChart>
      <c:catAx>
        <c:axId val="2121027720"/>
        <c:scaling>
          <c:orientation val="minMax"/>
        </c:scaling>
        <c:delete val="0"/>
        <c:axPos val="b"/>
        <c:numFmt formatCode="General" sourceLinked="1"/>
        <c:majorTickMark val="out"/>
        <c:minorTickMark val="none"/>
        <c:tickLblPos val="nextTo"/>
        <c:txPr>
          <a:bodyPr/>
          <a:lstStyle/>
          <a:p>
            <a:pPr>
              <a:defRPr sz="1400"/>
            </a:pPr>
            <a:endParaRPr lang="en-US"/>
          </a:p>
        </c:txPr>
        <c:crossAx val="2121030664"/>
        <c:crosses val="autoZero"/>
        <c:auto val="1"/>
        <c:lblAlgn val="ctr"/>
        <c:lblOffset val="100"/>
        <c:tickLblSkip val="20"/>
        <c:tickMarkSkip val="20"/>
        <c:noMultiLvlLbl val="0"/>
      </c:catAx>
      <c:valAx>
        <c:axId val="2121030664"/>
        <c:scaling>
          <c:orientation val="minMax"/>
        </c:scaling>
        <c:delete val="0"/>
        <c:axPos val="l"/>
        <c:numFmt formatCode="General" sourceLinked="1"/>
        <c:majorTickMark val="none"/>
        <c:minorTickMark val="none"/>
        <c:tickLblPos val="nextTo"/>
        <c:crossAx val="2121027720"/>
        <c:crosses val="autoZero"/>
        <c:crossBetween val="between"/>
      </c:valAx>
      <c:spPr>
        <a:solidFill>
          <a:sysClr val="window" lastClr="FFFFFF"/>
        </a:solidFill>
        <a:ln>
          <a:noFill/>
        </a:ln>
      </c:spPr>
    </c:plotArea>
    <c:plotVisOnly val="1"/>
    <c:dispBlanksAs val="gap"/>
    <c:showDLblsOverMax val="0"/>
  </c:chart>
  <c:spPr>
    <a:ln>
      <a:solidFill>
        <a:srgbClr val="EEECE1">
          <a:lumMod val="50000"/>
        </a:srgbClr>
      </a:solidFill>
    </a:ln>
    <a:scene3d>
      <a:camera prst="orthographicFront"/>
      <a:lightRig rig="threePt" dir="t"/>
    </a:scene3d>
    <a:sp3d>
      <a:bevelB prst="relaxedInset"/>
    </a:sp3d>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a:t>Exponential Decay Distribution</a:t>
            </a:r>
          </a:p>
        </c:rich>
      </c:tx>
      <c:layout/>
      <c:overlay val="0"/>
      <c:spPr>
        <a:noFill/>
        <a:ln w="25400">
          <a:noFill/>
        </a:ln>
      </c:spPr>
    </c:title>
    <c:autoTitleDeleted val="0"/>
    <c:plotArea>
      <c:layout>
        <c:manualLayout>
          <c:layoutTarget val="inner"/>
          <c:xMode val="edge"/>
          <c:yMode val="edge"/>
          <c:x val="0.0795383932534398"/>
          <c:y val="0.156924733684696"/>
          <c:w val="0.888957016191884"/>
          <c:h val="0.563911846151727"/>
        </c:manualLayout>
      </c:layout>
      <c:scatterChart>
        <c:scatterStyle val="lineMarker"/>
        <c:varyColors val="0"/>
        <c:ser>
          <c:idx val="0"/>
          <c:order val="0"/>
          <c:tx>
            <c:v>Distribution</c:v>
          </c:tx>
          <c:marker>
            <c:symbol val="none"/>
          </c:marker>
          <c:xVal>
            <c:numRef>
              <c:f>'Exponential Decay Distribution.xls'!XValues</c:f>
              <c:numCache>
                <c:formatCode>General</c:formatCode>
                <c:ptCount val="100"/>
                <c:pt idx="0">
                  <c:v>-3.0</c:v>
                </c:pt>
                <c:pt idx="1">
                  <c:v>-2.95959595959596</c:v>
                </c:pt>
                <c:pt idx="2">
                  <c:v>-2.91919191919192</c:v>
                </c:pt>
                <c:pt idx="3">
                  <c:v>-2.87878787878788</c:v>
                </c:pt>
                <c:pt idx="4">
                  <c:v>-2.838383838383839</c:v>
                </c:pt>
                <c:pt idx="5">
                  <c:v>-2.7979797979798</c:v>
                </c:pt>
                <c:pt idx="6">
                  <c:v>-2.757575757575761</c:v>
                </c:pt>
                <c:pt idx="7">
                  <c:v>-2.717171717171721</c:v>
                </c:pt>
                <c:pt idx="8">
                  <c:v>-2.676767676767678</c:v>
                </c:pt>
                <c:pt idx="9">
                  <c:v>-2.636363636363637</c:v>
                </c:pt>
                <c:pt idx="10">
                  <c:v>-2.595959595959598</c:v>
                </c:pt>
                <c:pt idx="11">
                  <c:v>-2.555555555555558</c:v>
                </c:pt>
                <c:pt idx="12">
                  <c:v>-2.515151515151518</c:v>
                </c:pt>
                <c:pt idx="13">
                  <c:v>-2.474747474747477</c:v>
                </c:pt>
                <c:pt idx="14">
                  <c:v>-2.434343434343432</c:v>
                </c:pt>
                <c:pt idx="15">
                  <c:v>-2.393939393939397</c:v>
                </c:pt>
                <c:pt idx="16">
                  <c:v>-2.353535353535358</c:v>
                </c:pt>
                <c:pt idx="17">
                  <c:v>-2.313131313131318</c:v>
                </c:pt>
                <c:pt idx="18">
                  <c:v>-2.272727272727278</c:v>
                </c:pt>
                <c:pt idx="19">
                  <c:v>-2.232323232323237</c:v>
                </c:pt>
                <c:pt idx="20">
                  <c:v>-2.191919191919195</c:v>
                </c:pt>
                <c:pt idx="21">
                  <c:v>-2.151515151515155</c:v>
                </c:pt>
                <c:pt idx="22">
                  <c:v>-2.111111111111115</c:v>
                </c:pt>
                <c:pt idx="23">
                  <c:v>-2.070707070707077</c:v>
                </c:pt>
                <c:pt idx="24">
                  <c:v>-2.030303030303035</c:v>
                </c:pt>
                <c:pt idx="25">
                  <c:v>-1.989898989898994</c:v>
                </c:pt>
                <c:pt idx="26">
                  <c:v>-1.949494949494954</c:v>
                </c:pt>
                <c:pt idx="27">
                  <c:v>-1.909090909090914</c:v>
                </c:pt>
                <c:pt idx="28">
                  <c:v>-1.868686868686874</c:v>
                </c:pt>
                <c:pt idx="29">
                  <c:v>-1.828282828282834</c:v>
                </c:pt>
                <c:pt idx="30">
                  <c:v>-1.787878787878792</c:v>
                </c:pt>
                <c:pt idx="31">
                  <c:v>-1.74747474747475</c:v>
                </c:pt>
                <c:pt idx="32">
                  <c:v>-1.707070707070711</c:v>
                </c:pt>
                <c:pt idx="33">
                  <c:v>-1.666666666666671</c:v>
                </c:pt>
                <c:pt idx="34">
                  <c:v>-1.62626262626263</c:v>
                </c:pt>
                <c:pt idx="35">
                  <c:v>-1.58585858585859</c:v>
                </c:pt>
                <c:pt idx="36">
                  <c:v>-1.545454545454549</c:v>
                </c:pt>
                <c:pt idx="37">
                  <c:v>-1.50505050505051</c:v>
                </c:pt>
                <c:pt idx="38">
                  <c:v>-1.464646464646468</c:v>
                </c:pt>
                <c:pt idx="39">
                  <c:v>-1.424242424242428</c:v>
                </c:pt>
                <c:pt idx="40">
                  <c:v>-1.383838383838388</c:v>
                </c:pt>
                <c:pt idx="41">
                  <c:v>-1.343434343434346</c:v>
                </c:pt>
                <c:pt idx="42">
                  <c:v>-1.303030303030307</c:v>
                </c:pt>
                <c:pt idx="43">
                  <c:v>-1.262626262626266</c:v>
                </c:pt>
                <c:pt idx="44">
                  <c:v>-1.222222222222226</c:v>
                </c:pt>
                <c:pt idx="45">
                  <c:v>-1.181818181818186</c:v>
                </c:pt>
                <c:pt idx="46">
                  <c:v>-1.141414141414145</c:v>
                </c:pt>
                <c:pt idx="47">
                  <c:v>-1.101010101010105</c:v>
                </c:pt>
                <c:pt idx="48">
                  <c:v>-1.060606060606064</c:v>
                </c:pt>
                <c:pt idx="49">
                  <c:v>-1.020202020202024</c:v>
                </c:pt>
                <c:pt idx="50">
                  <c:v>-0.979797979797983</c:v>
                </c:pt>
                <c:pt idx="51">
                  <c:v>-0.939393939393943</c:v>
                </c:pt>
                <c:pt idx="52">
                  <c:v>-0.898989898989902</c:v>
                </c:pt>
                <c:pt idx="53">
                  <c:v>-0.858585858585862</c:v>
                </c:pt>
                <c:pt idx="54">
                  <c:v>-0.818181818181822</c:v>
                </c:pt>
                <c:pt idx="55">
                  <c:v>-0.777777777777781</c:v>
                </c:pt>
                <c:pt idx="56">
                  <c:v>-0.737373737373741</c:v>
                </c:pt>
                <c:pt idx="57">
                  <c:v>-0.6969696969697</c:v>
                </c:pt>
                <c:pt idx="58">
                  <c:v>-0.65656565656566</c:v>
                </c:pt>
                <c:pt idx="59">
                  <c:v>-0.616161616161619</c:v>
                </c:pt>
                <c:pt idx="60">
                  <c:v>-0.575757575757579</c:v>
                </c:pt>
                <c:pt idx="61">
                  <c:v>-0.535353535353539</c:v>
                </c:pt>
                <c:pt idx="62">
                  <c:v>-0.494949494949498</c:v>
                </c:pt>
                <c:pt idx="63">
                  <c:v>-0.454545454545457</c:v>
                </c:pt>
                <c:pt idx="64">
                  <c:v>-0.414141414141417</c:v>
                </c:pt>
                <c:pt idx="65">
                  <c:v>-0.373737373737377</c:v>
                </c:pt>
                <c:pt idx="66">
                  <c:v>-0.333333333333336</c:v>
                </c:pt>
                <c:pt idx="67">
                  <c:v>-0.292929292929296</c:v>
                </c:pt>
                <c:pt idx="68">
                  <c:v>-0.252525252525256</c:v>
                </c:pt>
                <c:pt idx="69">
                  <c:v>-0.212121212121215</c:v>
                </c:pt>
                <c:pt idx="70">
                  <c:v>-0.171717171717175</c:v>
                </c:pt>
                <c:pt idx="71">
                  <c:v>-0.131313131313134</c:v>
                </c:pt>
                <c:pt idx="72">
                  <c:v>-0.090909090909094</c:v>
                </c:pt>
                <c:pt idx="73">
                  <c:v>-0.0505050505050536</c:v>
                </c:pt>
                <c:pt idx="74">
                  <c:v>-0.0101010101010132</c:v>
                </c:pt>
                <c:pt idx="75">
                  <c:v>0.0303030303030272</c:v>
                </c:pt>
                <c:pt idx="76">
                  <c:v>0.0707070707070676</c:v>
                </c:pt>
                <c:pt idx="77">
                  <c:v>0.111111111111108</c:v>
                </c:pt>
                <c:pt idx="78">
                  <c:v>0.151515151515149</c:v>
                </c:pt>
                <c:pt idx="79">
                  <c:v>0.191919191919189</c:v>
                </c:pt>
                <c:pt idx="80">
                  <c:v>0.232323232323229</c:v>
                </c:pt>
                <c:pt idx="81">
                  <c:v>0.27272727272727</c:v>
                </c:pt>
                <c:pt idx="82">
                  <c:v>0.31313131313131</c:v>
                </c:pt>
                <c:pt idx="83">
                  <c:v>0.35353535353535</c:v>
                </c:pt>
                <c:pt idx="84">
                  <c:v>0.393939393939391</c:v>
                </c:pt>
                <c:pt idx="85">
                  <c:v>0.434343434343431</c:v>
                </c:pt>
                <c:pt idx="86">
                  <c:v>0.474747474747472</c:v>
                </c:pt>
                <c:pt idx="87">
                  <c:v>0.515151515151512</c:v>
                </c:pt>
                <c:pt idx="88">
                  <c:v>0.555555555555553</c:v>
                </c:pt>
                <c:pt idx="89">
                  <c:v>0.595959595959593</c:v>
                </c:pt>
                <c:pt idx="90">
                  <c:v>0.636363636363634</c:v>
                </c:pt>
                <c:pt idx="91">
                  <c:v>0.676767676767674</c:v>
                </c:pt>
                <c:pt idx="92">
                  <c:v>0.717171717171714</c:v>
                </c:pt>
                <c:pt idx="93">
                  <c:v>0.757575757575755</c:v>
                </c:pt>
                <c:pt idx="94">
                  <c:v>0.797979797979795</c:v>
                </c:pt>
                <c:pt idx="95">
                  <c:v>0.838383838383836</c:v>
                </c:pt>
                <c:pt idx="96">
                  <c:v>0.878787878787876</c:v>
                </c:pt>
                <c:pt idx="97">
                  <c:v>0.919191919191916</c:v>
                </c:pt>
                <c:pt idx="98">
                  <c:v>0.959595959595957</c:v>
                </c:pt>
                <c:pt idx="99">
                  <c:v>0.999999999999997</c:v>
                </c:pt>
              </c:numCache>
            </c:numRef>
          </c:xVal>
          <c:yVal>
            <c:numRef>
              <c:f>'Exponential Decay Distribution.xls'!YValues</c:f>
              <c:numCache>
                <c:formatCode>General</c:formatCode>
                <c:ptCount val="100"/>
                <c:pt idx="0">
                  <c:v>0.00218964548382817</c:v>
                </c:pt>
                <c:pt idx="1">
                  <c:v>0.00240313321536886</c:v>
                </c:pt>
                <c:pt idx="2">
                  <c:v>0.00263743573718269</c:v>
                </c:pt>
                <c:pt idx="3">
                  <c:v>0.00289458246562526</c:v>
                </c:pt>
                <c:pt idx="4">
                  <c:v>0.00317680068264157</c:v>
                </c:pt>
                <c:pt idx="5">
                  <c:v>0.00348653482741662</c:v>
                </c:pt>
                <c:pt idx="6">
                  <c:v>0.00382646766893829</c:v>
                </c:pt>
                <c:pt idx="7">
                  <c:v>0.00419954354285886</c:v>
                </c:pt>
                <c:pt idx="8">
                  <c:v>0.00460899385392194</c:v>
                </c:pt>
                <c:pt idx="9">
                  <c:v>0.00505836506484441</c:v>
                </c:pt>
                <c:pt idx="10">
                  <c:v>0.00555154941407993</c:v>
                </c:pt>
                <c:pt idx="11">
                  <c:v>0.00609281862852642</c:v>
                </c:pt>
                <c:pt idx="12">
                  <c:v>0.00668686092318084</c:v>
                </c:pt>
                <c:pt idx="13">
                  <c:v>0.00733882160821473</c:v>
                </c:pt>
                <c:pt idx="14">
                  <c:v>0.00805434765518943</c:v>
                </c:pt>
                <c:pt idx="15">
                  <c:v>0.0088396366084223</c:v>
                </c:pt>
                <c:pt idx="16">
                  <c:v>0.00970149026515067</c:v>
                </c:pt>
                <c:pt idx="17">
                  <c:v>0.0106473735894458</c:v>
                </c:pt>
                <c:pt idx="18">
                  <c:v>0.0116854793701601</c:v>
                </c:pt>
                <c:pt idx="19">
                  <c:v>0.0128247991829453</c:v>
                </c:pt>
                <c:pt idx="20">
                  <c:v>0.0140752012709788</c:v>
                </c:pt>
                <c:pt idx="21">
                  <c:v>0.0154475160189655</c:v>
                </c:pt>
                <c:pt idx="22">
                  <c:v>0.0169536297607488</c:v>
                </c:pt>
                <c:pt idx="23">
                  <c:v>0.0186065877330482</c:v>
                </c:pt>
                <c:pt idx="24">
                  <c:v>0.0204207070670586</c:v>
                </c:pt>
                <c:pt idx="25">
                  <c:v>0.0224117007965921</c:v>
                </c:pt>
                <c:pt idx="26">
                  <c:v>0.0245968139568596</c:v>
                </c:pt>
                <c:pt idx="27">
                  <c:v>0.0269949729527158</c:v>
                </c:pt>
                <c:pt idx="28">
                  <c:v>0.029626949490124</c:v>
                </c:pt>
                <c:pt idx="29">
                  <c:v>0.0325155404907363</c:v>
                </c:pt>
                <c:pt idx="30">
                  <c:v>0.0356857655479226</c:v>
                </c:pt>
                <c:pt idx="31">
                  <c:v>0.0391650836345196</c:v>
                </c:pt>
                <c:pt idx="32">
                  <c:v>0.0429836309393176</c:v>
                </c:pt>
                <c:pt idx="33">
                  <c:v>0.0471744818923102</c:v>
                </c:pt>
                <c:pt idx="34">
                  <c:v>0.051773935639585</c:v>
                </c:pt>
                <c:pt idx="35">
                  <c:v>0.0568218304491614</c:v>
                </c:pt>
                <c:pt idx="36">
                  <c:v>0.0623618887710104</c:v>
                </c:pt>
                <c:pt idx="37">
                  <c:v>0.0684420959399992</c:v>
                </c:pt>
                <c:pt idx="38">
                  <c:v>0.0751151158019065</c:v>
                </c:pt>
                <c:pt idx="39">
                  <c:v>0.0824387468624602</c:v>
                </c:pt>
                <c:pt idx="40">
                  <c:v>0.0904764229103447</c:v>
                </c:pt>
                <c:pt idx="41">
                  <c:v>0.099297762450331</c:v>
                </c:pt>
                <c:pt idx="42">
                  <c:v>0.108979171705461</c:v>
                </c:pt>
                <c:pt idx="43">
                  <c:v>0.119604506411199</c:v>
                </c:pt>
                <c:pt idx="44">
                  <c:v>0.131265798133698</c:v>
                </c:pt>
                <c:pt idx="45">
                  <c:v>0.144064051403194</c:v>
                </c:pt>
                <c:pt idx="46">
                  <c:v>0.158110118566933</c:v>
                </c:pt>
                <c:pt idx="47">
                  <c:v>0.17352565993917</c:v>
                </c:pt>
                <c:pt idx="48">
                  <c:v>0.190444197564607</c:v>
                </c:pt>
                <c:pt idx="49">
                  <c:v>0.209012271722472</c:v>
                </c:pt>
                <c:pt idx="50">
                  <c:v>0.229390710188312</c:v>
                </c:pt>
                <c:pt idx="51">
                  <c:v>0.251756021247248</c:v>
                </c:pt>
                <c:pt idx="52">
                  <c:v>0.276301922524298</c:v>
                </c:pt>
                <c:pt idx="53">
                  <c:v>0.303241018873775</c:v>
                </c:pt>
                <c:pt idx="54">
                  <c:v>0.332806643860825</c:v>
                </c:pt>
                <c:pt idx="55">
                  <c:v>0.365254880785143</c:v>
                </c:pt>
                <c:pt idx="56">
                  <c:v>0.400866780752008</c:v>
                </c:pt>
                <c:pt idx="57">
                  <c:v>0.439950797002504</c:v>
                </c:pt>
                <c:pt idx="58">
                  <c:v>0.482845456587934</c:v>
                </c:pt>
                <c:pt idx="59">
                  <c:v>0.529922292529189</c:v>
                </c:pt>
                <c:pt idx="60">
                  <c:v>0.581589061858035</c:v>
                </c:pt>
                <c:pt idx="61">
                  <c:v>0.638293277413459</c:v>
                </c:pt>
                <c:pt idx="62">
                  <c:v>0.700526083983787</c:v>
                </c:pt>
                <c:pt idx="63">
                  <c:v>0.768826512367892</c:v>
                </c:pt>
                <c:pt idx="64">
                  <c:v>0.843786148202092</c:v>
                </c:pt>
                <c:pt idx="65">
                  <c:v>0.926054255991938</c:v>
                </c:pt>
                <c:pt idx="66">
                  <c:v>1.016343402730742</c:v>
                </c:pt>
                <c:pt idx="67">
                  <c:v>1.115435629814001</c:v>
                </c:pt>
                <c:pt idx="68">
                  <c:v>1.224189226707836</c:v>
                </c:pt>
                <c:pt idx="69">
                  <c:v>1.34354616504175</c:v>
                </c:pt>
                <c:pt idx="70">
                  <c:v>1.474540257516249</c:v>
                </c:pt>
                <c:pt idx="71">
                  <c:v>1.618306112293896</c:v>
                </c:pt>
                <c:pt idx="72">
                  <c:v>1.77608896043242</c:v>
                </c:pt>
                <c:pt idx="73">
                  <c:v>1.949255441480425</c:v>
                </c:pt>
                <c:pt idx="74">
                  <c:v>2.139305440655388</c:v>
                </c:pt>
                <c:pt idx="75">
                  <c:v>0.280435099015653</c:v>
                </c:pt>
                <c:pt idx="76">
                  <c:v>0.212138868164493</c:v>
                </c:pt>
                <c:pt idx="77">
                  <c:v>0.160475274115385</c:v>
                </c:pt>
                <c:pt idx="78">
                  <c:v>0.121393659847565</c:v>
                </c:pt>
                <c:pt idx="79">
                  <c:v>0.091829851872324</c:v>
                </c:pt>
                <c:pt idx="80">
                  <c:v>0.0694659153161869</c:v>
                </c:pt>
                <c:pt idx="81">
                  <c:v>0.0525484174517108</c:v>
                </c:pt>
                <c:pt idx="82">
                  <c:v>0.0397509507232509</c:v>
                </c:pt>
                <c:pt idx="83">
                  <c:v>0.0300701364575705</c:v>
                </c:pt>
                <c:pt idx="84">
                  <c:v>0.0227469554847155</c:v>
                </c:pt>
                <c:pt idx="85">
                  <c:v>0.0172072376377049</c:v>
                </c:pt>
                <c:pt idx="86">
                  <c:v>0.0130166442414415</c:v>
                </c:pt>
                <c:pt idx="87">
                  <c:v>0.00984661401647565</c:v>
                </c:pt>
                <c:pt idx="88">
                  <c:v>0.00744860240404921</c:v>
                </c:pt>
                <c:pt idx="89">
                  <c:v>0.00563459456019847</c:v>
                </c:pt>
                <c:pt idx="90">
                  <c:v>0.00426236415042895</c:v>
                </c:pt>
                <c:pt idx="91">
                  <c:v>0.00322432216848304</c:v>
                </c:pt>
                <c:pt idx="92">
                  <c:v>0.00243908147667884</c:v>
                </c:pt>
                <c:pt idx="93">
                  <c:v>0.00184507569002533</c:v>
                </c:pt>
                <c:pt idx="94">
                  <c:v>0.00139573209606671</c:v>
                </c:pt>
                <c:pt idx="95">
                  <c:v>0.00105582014576542</c:v>
                </c:pt>
                <c:pt idx="96">
                  <c:v>0.000798689220764925</c:v>
                </c:pt>
                <c:pt idx="97">
                  <c:v>0.000604179105621849</c:v>
                </c:pt>
                <c:pt idx="98">
                  <c:v>0.000457039336677683</c:v>
                </c:pt>
                <c:pt idx="99">
                  <c:v>0.00034573349744656</c:v>
                </c:pt>
              </c:numCache>
            </c:numRef>
          </c:yVal>
          <c:smooth val="0"/>
        </c:ser>
        <c:dLbls>
          <c:showLegendKey val="0"/>
          <c:showVal val="0"/>
          <c:showCatName val="0"/>
          <c:showSerName val="0"/>
          <c:showPercent val="0"/>
          <c:showBubbleSize val="0"/>
        </c:dLbls>
        <c:axId val="2122812712"/>
        <c:axId val="2122818584"/>
      </c:scatterChart>
      <c:valAx>
        <c:axId val="2122812712"/>
        <c:scaling>
          <c:orientation val="minMax"/>
        </c:scaling>
        <c:delete val="0"/>
        <c:axPos val="b"/>
        <c:title>
          <c:tx>
            <c:rich>
              <a:bodyPr/>
              <a:lstStyle/>
              <a:p>
                <a:pPr>
                  <a:defRPr sz="1600"/>
                </a:pPr>
                <a:r>
                  <a:rPr lang="en-US" sz="1600" dirty="0"/>
                  <a:t>S-Value</a:t>
                </a:r>
              </a:p>
            </c:rich>
          </c:tx>
          <c:layout>
            <c:manualLayout>
              <c:xMode val="edge"/>
              <c:yMode val="edge"/>
              <c:x val="0.472897518968584"/>
              <c:y val="0.856236786469345"/>
            </c:manualLayout>
          </c:layout>
          <c:overlay val="0"/>
          <c:spPr>
            <a:noFill/>
            <a:ln w="25400">
              <a:noFill/>
            </a:ln>
          </c:spPr>
        </c:title>
        <c:numFmt formatCode="General" sourceLinked="1"/>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2122818584"/>
        <c:crosses val="autoZero"/>
        <c:crossBetween val="midCat"/>
      </c:valAx>
      <c:valAx>
        <c:axId val="2122818584"/>
        <c:scaling>
          <c:orientation val="minMax"/>
        </c:scaling>
        <c:delete val="0"/>
        <c:axPos val="l"/>
        <c:majorGridlines/>
        <c:title>
          <c:tx>
            <c:rich>
              <a:bodyPr/>
              <a:lstStyle/>
              <a:p>
                <a:pPr>
                  <a:defRPr sz="1600"/>
                </a:pPr>
                <a:r>
                  <a:rPr lang="en-US" sz="1600"/>
                  <a:t>Frequency</a:t>
                </a:r>
              </a:p>
            </c:rich>
          </c:tx>
          <c:layout/>
          <c:overlay val="0"/>
          <c:spPr>
            <a:noFill/>
            <a:ln w="25400">
              <a:noFill/>
            </a:ln>
          </c:spPr>
        </c:title>
        <c:numFmt formatCode="General" sourceLinked="1"/>
        <c:majorTickMark val="out"/>
        <c:minorTickMark val="none"/>
        <c:tickLblPos val="nextTo"/>
        <c:crossAx val="2122812712"/>
        <c:crosses val="autoZero"/>
        <c:crossBetween val="midCat"/>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Normal Distribution</a:t>
            </a:r>
          </a:p>
        </c:rich>
      </c:tx>
      <c:layout/>
      <c:overlay val="0"/>
      <c:spPr>
        <a:noFill/>
        <a:ln w="25400">
          <a:noFill/>
        </a:ln>
      </c:spPr>
    </c:title>
    <c:autoTitleDeleted val="0"/>
    <c:plotArea>
      <c:layout>
        <c:manualLayout>
          <c:layoutTarget val="inner"/>
          <c:xMode val="edge"/>
          <c:yMode val="edge"/>
          <c:x val="0.0466045575980448"/>
          <c:y val="0.209565366865251"/>
          <c:w val="0.926764916806834"/>
          <c:h val="0.4966745863597"/>
        </c:manualLayout>
      </c:layout>
      <c:scatterChart>
        <c:scatterStyle val="lineMarker"/>
        <c:varyColors val="0"/>
        <c:ser>
          <c:idx val="0"/>
          <c:order val="0"/>
          <c:tx>
            <c:v>Distribution</c:v>
          </c:tx>
          <c:marker>
            <c:symbol val="none"/>
          </c:marker>
          <c:xVal>
            <c:numRef>
              <c:f>[0]!XValues</c:f>
              <c:numCache>
                <c:formatCode>General</c:formatCode>
                <c:ptCount val="100"/>
                <c:pt idx="0">
                  <c:v>-2.259888690820698</c:v>
                </c:pt>
                <c:pt idx="1">
                  <c:v>-2.214234373834425</c:v>
                </c:pt>
                <c:pt idx="2">
                  <c:v>-2.168580056848151</c:v>
                </c:pt>
                <c:pt idx="3">
                  <c:v>-2.122925739861872</c:v>
                </c:pt>
                <c:pt idx="4">
                  <c:v>-2.077271422875595</c:v>
                </c:pt>
                <c:pt idx="5">
                  <c:v>-2.031617105889318</c:v>
                </c:pt>
                <c:pt idx="6">
                  <c:v>-1.985962788903042</c:v>
                </c:pt>
                <c:pt idx="7">
                  <c:v>-1.940308471916766</c:v>
                </c:pt>
                <c:pt idx="8">
                  <c:v>-1.894654154930488</c:v>
                </c:pt>
                <c:pt idx="9">
                  <c:v>-1.848999837944211</c:v>
                </c:pt>
                <c:pt idx="10">
                  <c:v>-1.803345520957934</c:v>
                </c:pt>
                <c:pt idx="11">
                  <c:v>-1.757691203971657</c:v>
                </c:pt>
                <c:pt idx="12">
                  <c:v>-1.712036886985381</c:v>
                </c:pt>
                <c:pt idx="13">
                  <c:v>-1.666382569999105</c:v>
                </c:pt>
                <c:pt idx="14">
                  <c:v>-1.620728253012825</c:v>
                </c:pt>
                <c:pt idx="15">
                  <c:v>-1.57507393602655</c:v>
                </c:pt>
                <c:pt idx="16">
                  <c:v>-1.529419619040273</c:v>
                </c:pt>
                <c:pt idx="17">
                  <c:v>-1.483765302053995</c:v>
                </c:pt>
                <c:pt idx="18">
                  <c:v>-1.43811098506772</c:v>
                </c:pt>
                <c:pt idx="19">
                  <c:v>-1.392456668081442</c:v>
                </c:pt>
                <c:pt idx="20">
                  <c:v>-1.346802351095165</c:v>
                </c:pt>
                <c:pt idx="21">
                  <c:v>-1.30114803410889</c:v>
                </c:pt>
                <c:pt idx="22">
                  <c:v>-1.255493717122609</c:v>
                </c:pt>
                <c:pt idx="23">
                  <c:v>-1.209839400136335</c:v>
                </c:pt>
                <c:pt idx="24">
                  <c:v>-1.164185083150058</c:v>
                </c:pt>
                <c:pt idx="25">
                  <c:v>-1.118530766163782</c:v>
                </c:pt>
                <c:pt idx="26">
                  <c:v>-1.072876449177504</c:v>
                </c:pt>
                <c:pt idx="27">
                  <c:v>-1.027222132191228</c:v>
                </c:pt>
                <c:pt idx="28">
                  <c:v>-0.98156781520495</c:v>
                </c:pt>
                <c:pt idx="29">
                  <c:v>-0.935913498218674</c:v>
                </c:pt>
                <c:pt idx="30">
                  <c:v>-0.890259181232397</c:v>
                </c:pt>
                <c:pt idx="31">
                  <c:v>-0.844604864246121</c:v>
                </c:pt>
                <c:pt idx="32">
                  <c:v>-0.798950547259844</c:v>
                </c:pt>
                <c:pt idx="33">
                  <c:v>-0.753296230273567</c:v>
                </c:pt>
                <c:pt idx="34">
                  <c:v>-0.70764191328729</c:v>
                </c:pt>
                <c:pt idx="35">
                  <c:v>-0.661987596301013</c:v>
                </c:pt>
                <c:pt idx="36">
                  <c:v>-0.616333279314737</c:v>
                </c:pt>
                <c:pt idx="37">
                  <c:v>-0.57067896232846</c:v>
                </c:pt>
                <c:pt idx="38">
                  <c:v>-0.525024645342183</c:v>
                </c:pt>
                <c:pt idx="39">
                  <c:v>-0.479370328355906</c:v>
                </c:pt>
                <c:pt idx="40">
                  <c:v>-0.43371601136963</c:v>
                </c:pt>
                <c:pt idx="41">
                  <c:v>-0.388061694383353</c:v>
                </c:pt>
                <c:pt idx="42">
                  <c:v>-0.342407377397076</c:v>
                </c:pt>
                <c:pt idx="43">
                  <c:v>-0.296753060410799</c:v>
                </c:pt>
                <c:pt idx="44">
                  <c:v>-0.251098743424522</c:v>
                </c:pt>
                <c:pt idx="45">
                  <c:v>-0.205444426438245</c:v>
                </c:pt>
                <c:pt idx="46">
                  <c:v>-0.159790109451969</c:v>
                </c:pt>
                <c:pt idx="47">
                  <c:v>-0.114135792465692</c:v>
                </c:pt>
                <c:pt idx="48">
                  <c:v>-0.068481475479415</c:v>
                </c:pt>
                <c:pt idx="49">
                  <c:v>-0.0228271584931382</c:v>
                </c:pt>
                <c:pt idx="50">
                  <c:v>0.0228271584931386</c:v>
                </c:pt>
                <c:pt idx="51">
                  <c:v>0.0684814754794154</c:v>
                </c:pt>
                <c:pt idx="52">
                  <c:v>0.114135792465692</c:v>
                </c:pt>
                <c:pt idx="53">
                  <c:v>0.159790109451969</c:v>
                </c:pt>
                <c:pt idx="54">
                  <c:v>0.205444426438246</c:v>
                </c:pt>
                <c:pt idx="55">
                  <c:v>0.251098743424523</c:v>
                </c:pt>
                <c:pt idx="56">
                  <c:v>0.296753060410799</c:v>
                </c:pt>
                <c:pt idx="57">
                  <c:v>0.342407377397076</c:v>
                </c:pt>
                <c:pt idx="58">
                  <c:v>0.388061694383353</c:v>
                </c:pt>
                <c:pt idx="59">
                  <c:v>0.43371601136963</c:v>
                </c:pt>
                <c:pt idx="60">
                  <c:v>0.479370328355907</c:v>
                </c:pt>
                <c:pt idx="61">
                  <c:v>0.525024645342184</c:v>
                </c:pt>
                <c:pt idx="62">
                  <c:v>0.57067896232846</c:v>
                </c:pt>
                <c:pt idx="63">
                  <c:v>0.616333279314737</c:v>
                </c:pt>
                <c:pt idx="64">
                  <c:v>0.661987596301014</c:v>
                </c:pt>
                <c:pt idx="65">
                  <c:v>0.707641913287291</c:v>
                </c:pt>
                <c:pt idx="66">
                  <c:v>0.753296230273567</c:v>
                </c:pt>
                <c:pt idx="67">
                  <c:v>0.798950547259844</c:v>
                </c:pt>
                <c:pt idx="68">
                  <c:v>0.844604864246121</c:v>
                </c:pt>
                <c:pt idx="69">
                  <c:v>0.890259181232398</c:v>
                </c:pt>
                <c:pt idx="70">
                  <c:v>0.935913498218674</c:v>
                </c:pt>
                <c:pt idx="71">
                  <c:v>0.981567815204951</c:v>
                </c:pt>
                <c:pt idx="72">
                  <c:v>1.027222132191228</c:v>
                </c:pt>
                <c:pt idx="73">
                  <c:v>1.072876449177505</c:v>
                </c:pt>
                <c:pt idx="74">
                  <c:v>1.118530766163782</c:v>
                </c:pt>
                <c:pt idx="75">
                  <c:v>1.16418508315006</c:v>
                </c:pt>
                <c:pt idx="76">
                  <c:v>1.209839400136335</c:v>
                </c:pt>
                <c:pt idx="77">
                  <c:v>1.255493717122609</c:v>
                </c:pt>
                <c:pt idx="78">
                  <c:v>1.30114803410889</c:v>
                </c:pt>
                <c:pt idx="79">
                  <c:v>1.346802351095166</c:v>
                </c:pt>
                <c:pt idx="80">
                  <c:v>1.392456668081443</c:v>
                </c:pt>
                <c:pt idx="81">
                  <c:v>1.43811098506772</c:v>
                </c:pt>
                <c:pt idx="82">
                  <c:v>1.483765302053995</c:v>
                </c:pt>
                <c:pt idx="83">
                  <c:v>1.529419619040273</c:v>
                </c:pt>
                <c:pt idx="84">
                  <c:v>1.57507393602655</c:v>
                </c:pt>
                <c:pt idx="85">
                  <c:v>1.620728253012827</c:v>
                </c:pt>
                <c:pt idx="86">
                  <c:v>1.666382569999105</c:v>
                </c:pt>
                <c:pt idx="87">
                  <c:v>1.712036886985381</c:v>
                </c:pt>
                <c:pt idx="88">
                  <c:v>1.757691203971658</c:v>
                </c:pt>
                <c:pt idx="89">
                  <c:v>1.803345520957934</c:v>
                </c:pt>
                <c:pt idx="90">
                  <c:v>1.848999837944211</c:v>
                </c:pt>
                <c:pt idx="91">
                  <c:v>1.894654154930488</c:v>
                </c:pt>
                <c:pt idx="92">
                  <c:v>1.940308471916766</c:v>
                </c:pt>
                <c:pt idx="93">
                  <c:v>1.985962788903042</c:v>
                </c:pt>
                <c:pt idx="94">
                  <c:v>2.031617105889319</c:v>
                </c:pt>
                <c:pt idx="95">
                  <c:v>2.077271422875597</c:v>
                </c:pt>
                <c:pt idx="96">
                  <c:v>2.122925739861872</c:v>
                </c:pt>
                <c:pt idx="97">
                  <c:v>2.168580056848151</c:v>
                </c:pt>
                <c:pt idx="98">
                  <c:v>2.214234373834425</c:v>
                </c:pt>
                <c:pt idx="99">
                  <c:v>2.259888690820699</c:v>
                </c:pt>
              </c:numCache>
            </c:numRef>
          </c:xVal>
          <c:yVal>
            <c:numRef>
              <c:f>[0]!YValues</c:f>
              <c:numCache>
                <c:formatCode>General</c:formatCode>
                <c:ptCount val="100"/>
                <c:pt idx="0">
                  <c:v>0.000656155066449725</c:v>
                </c:pt>
                <c:pt idx="1">
                  <c:v>0.000864956452652238</c:v>
                </c:pt>
                <c:pt idx="2">
                  <c:v>0.00113379168993731</c:v>
                </c:pt>
                <c:pt idx="3">
                  <c:v>0.00147782689639428</c:v>
                </c:pt>
                <c:pt idx="4">
                  <c:v>0.00191542492114727</c:v>
                </c:pt>
                <c:pt idx="5">
                  <c:v>0.00246864119024846</c:v>
                </c:pt>
                <c:pt idx="6">
                  <c:v>0.00316374942208491</c:v>
                </c:pt>
                <c:pt idx="7">
                  <c:v>0.0040317858550245</c:v>
                </c:pt>
                <c:pt idx="8">
                  <c:v>0.00510909649408144</c:v>
                </c:pt>
                <c:pt idx="9">
                  <c:v>0.00643786734676941</c:v>
                </c:pt>
                <c:pt idx="10">
                  <c:v>0.00806661282651715</c:v>
                </c:pt>
                <c:pt idx="11">
                  <c:v>0.0100505926574417</c:v>
                </c:pt>
                <c:pt idx="12">
                  <c:v>0.0124521229778775</c:v>
                </c:pt>
                <c:pt idx="13">
                  <c:v>0.0153407432290676</c:v>
                </c:pt>
                <c:pt idx="14">
                  <c:v>0.0187931971961498</c:v>
                </c:pt>
                <c:pt idx="15">
                  <c:v>0.0228931846437014</c:v>
                </c:pt>
                <c:pt idx="16">
                  <c:v>0.0277308397780558</c:v>
                </c:pt>
                <c:pt idx="17">
                  <c:v>0.0334018946870173</c:v>
                </c:pt>
                <c:pt idx="18">
                  <c:v>0.0400064903314881</c:v>
                </c:pt>
                <c:pt idx="19">
                  <c:v>0.0476476048992969</c:v>
                </c:pt>
                <c:pt idx="20">
                  <c:v>0.0564290795786193</c:v>
                </c:pt>
                <c:pt idx="21">
                  <c:v>0.0664532351229255</c:v>
                </c:pt>
                <c:pt idx="22">
                  <c:v>0.0778180888407872</c:v>
                </c:pt>
                <c:pt idx="23">
                  <c:v>0.0906142005275555</c:v>
                </c:pt>
                <c:pt idx="24">
                  <c:v>0.104921196815745</c:v>
                </c:pt>
                <c:pt idx="25">
                  <c:v>0.120804045684394</c:v>
                </c:pt>
                <c:pt idx="26">
                  <c:v>0.138309175446605</c:v>
                </c:pt>
                <c:pt idx="27">
                  <c:v>0.157460554253587</c:v>
                </c:pt>
                <c:pt idx="28">
                  <c:v>0.17825586569704</c:v>
                </c:pt>
                <c:pt idx="29">
                  <c:v>0.200662932067979</c:v>
                </c:pt>
                <c:pt idx="30">
                  <c:v>0.224616547851561</c:v>
                </c:pt>
                <c:pt idx="31">
                  <c:v>0.250015890812739</c:v>
                </c:pt>
                <c:pt idx="32">
                  <c:v>0.276722675459611</c:v>
                </c:pt>
                <c:pt idx="33">
                  <c:v>0.30456020295515</c:v>
                </c:pt>
                <c:pt idx="34">
                  <c:v>0.333313442260983</c:v>
                </c:pt>
                <c:pt idx="35">
                  <c:v>0.36273024947242</c:v>
                </c:pt>
                <c:pt idx="36">
                  <c:v>0.392523796482287</c:v>
                </c:pt>
                <c:pt idx="37">
                  <c:v>0.422376237359823</c:v>
                </c:pt>
                <c:pt idx="38">
                  <c:v>0.451943592730179</c:v>
                </c:pt>
                <c:pt idx="39">
                  <c:v>0.48086178103128</c:v>
                </c:pt>
                <c:pt idx="40">
                  <c:v>0.50875367322109</c:v>
                </c:pt>
                <c:pt idx="41">
                  <c:v>0.535236996972217</c:v>
                </c:pt>
                <c:pt idx="42">
                  <c:v>0.55993287038383</c:v>
                </c:pt>
                <c:pt idx="43">
                  <c:v>0.582474706455389</c:v>
                </c:pt>
                <c:pt idx="44">
                  <c:v>0.602517200450749</c:v>
                </c:pt>
                <c:pt idx="45">
                  <c:v>0.619745094868579</c:v>
                </c:pt>
                <c:pt idx="46">
                  <c:v>0.633881412494927</c:v>
                </c:pt>
                <c:pt idx="47">
                  <c:v>0.644694857730516</c:v>
                </c:pt>
                <c:pt idx="48">
                  <c:v>0.652006110079853</c:v>
                </c:pt>
                <c:pt idx="49">
                  <c:v>0.655692770589792</c:v>
                </c:pt>
                <c:pt idx="50">
                  <c:v>1.325963529015186</c:v>
                </c:pt>
                <c:pt idx="51">
                  <c:v>1.295608297777981</c:v>
                </c:pt>
                <c:pt idx="52">
                  <c:v>1.236966689867833</c:v>
                </c:pt>
                <c:pt idx="53">
                  <c:v>1.153943195540984</c:v>
                </c:pt>
                <c:pt idx="54">
                  <c:v>1.051848031287304</c:v>
                </c:pt>
                <c:pt idx="55">
                  <c:v>0.936836295760709</c:v>
                </c:pt>
                <c:pt idx="56">
                  <c:v>0.815298343561387</c:v>
                </c:pt>
                <c:pt idx="57">
                  <c:v>0.693284600637446</c:v>
                </c:pt>
                <c:pt idx="58">
                  <c:v>0.576034757674805</c:v>
                </c:pt>
                <c:pt idx="59">
                  <c:v>0.467657568149606</c:v>
                </c:pt>
                <c:pt idx="60">
                  <c:v>0.370979051543082</c:v>
                </c:pt>
                <c:pt idx="61">
                  <c:v>0.287549719372375</c:v>
                </c:pt>
                <c:pt idx="62">
                  <c:v>0.217780330020552</c:v>
                </c:pt>
                <c:pt idx="63">
                  <c:v>0.161163428240567</c:v>
                </c:pt>
                <c:pt idx="64">
                  <c:v>0.116535027896883</c:v>
                </c:pt>
                <c:pt idx="65">
                  <c:v>0.0823357818464071</c:v>
                </c:pt>
                <c:pt idx="66">
                  <c:v>0.0568411538299363</c:v>
                </c:pt>
                <c:pt idx="67">
                  <c:v>0.0383424004319214</c:v>
                </c:pt>
                <c:pt idx="68">
                  <c:v>0.0252718976318215</c:v>
                </c:pt>
                <c:pt idx="69">
                  <c:v>0.016275657830078</c:v>
                </c:pt>
                <c:pt idx="70">
                  <c:v>0.0102419202562937</c:v>
                </c:pt>
                <c:pt idx="71">
                  <c:v>0.00629747382723707</c:v>
                </c:pt>
                <c:pt idx="72">
                  <c:v>0.00378349787425543</c:v>
                </c:pt>
                <c:pt idx="73">
                  <c:v>0.00222107262461346</c:v>
                </c:pt>
                <c:pt idx="74">
                  <c:v>0.00127401389995856</c:v>
                </c:pt>
                <c:pt idx="75">
                  <c:v>0.0007140485067821</c:v>
                </c:pt>
                <c:pt idx="76">
                  <c:v>0.000391042000686062</c:v>
                </c:pt>
                <c:pt idx="77">
                  <c:v>0.000209247963094291</c:v>
                </c:pt>
                <c:pt idx="78">
                  <c:v>0.000109406018607291</c:v>
                </c:pt>
                <c:pt idx="79">
                  <c:v>5.58937606321433E-5</c:v>
                </c:pt>
                <c:pt idx="80">
                  <c:v>2.79015024185622E-5</c:v>
                </c:pt>
                <c:pt idx="81">
                  <c:v>1.36092436727537E-5</c:v>
                </c:pt>
                <c:pt idx="82">
                  <c:v>6.48608346226559E-6</c:v>
                </c:pt>
                <c:pt idx="83">
                  <c:v>3.02046089522744E-6</c:v>
                </c:pt>
                <c:pt idx="84">
                  <c:v>1.37437752325088E-6</c:v>
                </c:pt>
                <c:pt idx="85">
                  <c:v>6.11055999654598E-7</c:v>
                </c:pt>
                <c:pt idx="86">
                  <c:v>2.65459408938797E-7</c:v>
                </c:pt>
                <c:pt idx="87">
                  <c:v>1.12682733970552E-7</c:v>
                </c:pt>
                <c:pt idx="88">
                  <c:v>4.67367780873136E-8</c:v>
                </c:pt>
                <c:pt idx="89">
                  <c:v>1.89409739300157E-8</c:v>
                </c:pt>
                <c:pt idx="90">
                  <c:v>7.50046147406556E-9</c:v>
                </c:pt>
                <c:pt idx="91">
                  <c:v>2.90212293218881E-9</c:v>
                </c:pt>
                <c:pt idx="92">
                  <c:v>1.09719991981646E-9</c:v>
                </c:pt>
                <c:pt idx="93">
                  <c:v>4.05319848268478E-10</c:v>
                </c:pt>
                <c:pt idx="94">
                  <c:v>1.46302624712338E-10</c:v>
                </c:pt>
                <c:pt idx="95">
                  <c:v>5.15998579068709E-11</c:v>
                </c:pt>
                <c:pt idx="96">
                  <c:v>1.77822632699E-11</c:v>
                </c:pt>
                <c:pt idx="97">
                  <c:v>5.9878058166039E-12</c:v>
                </c:pt>
                <c:pt idx="98">
                  <c:v>1.9701102103993E-12</c:v>
                </c:pt>
                <c:pt idx="99">
                  <c:v>6.33367067038892E-13</c:v>
                </c:pt>
              </c:numCache>
            </c:numRef>
          </c:yVal>
          <c:smooth val="0"/>
        </c:ser>
        <c:dLbls>
          <c:showLegendKey val="0"/>
          <c:showVal val="0"/>
          <c:showCatName val="0"/>
          <c:showSerName val="0"/>
          <c:showPercent val="0"/>
          <c:showBubbleSize val="0"/>
        </c:dLbls>
        <c:axId val="2122855848"/>
        <c:axId val="2122861768"/>
      </c:scatterChart>
      <c:valAx>
        <c:axId val="2122855848"/>
        <c:scaling>
          <c:orientation val="minMax"/>
        </c:scaling>
        <c:delete val="0"/>
        <c:axPos val="b"/>
        <c:title>
          <c:tx>
            <c:rich>
              <a:bodyPr/>
              <a:lstStyle/>
              <a:p>
                <a:pPr>
                  <a:defRPr sz="1600"/>
                </a:pPr>
                <a:r>
                  <a:rPr lang="en-US" sz="1600"/>
                  <a:t>S-Value</a:t>
                </a:r>
              </a:p>
            </c:rich>
          </c:tx>
          <c:layout/>
          <c:overlay val="0"/>
          <c:spPr>
            <a:noFill/>
            <a:ln w="25400">
              <a:noFill/>
            </a:ln>
          </c:spPr>
        </c:title>
        <c:numFmt formatCode="General" sourceLinked="1"/>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2122861768"/>
        <c:crosses val="autoZero"/>
        <c:crossBetween val="midCat"/>
      </c:valAx>
      <c:valAx>
        <c:axId val="2122861768"/>
        <c:scaling>
          <c:orientation val="minMax"/>
        </c:scaling>
        <c:delete val="0"/>
        <c:axPos val="l"/>
        <c:majorGridlines/>
        <c:title>
          <c:tx>
            <c:rich>
              <a:bodyPr/>
              <a:lstStyle/>
              <a:p>
                <a:pPr>
                  <a:defRPr sz="1600"/>
                </a:pPr>
                <a:r>
                  <a:rPr lang="en-US" sz="1600"/>
                  <a:t>Frequency</a:t>
                </a:r>
              </a:p>
            </c:rich>
          </c:tx>
          <c:layout/>
          <c:overlay val="0"/>
          <c:spPr>
            <a:noFill/>
            <a:ln w="25400">
              <a:noFill/>
            </a:ln>
          </c:spPr>
        </c:title>
        <c:numFmt formatCode="General" sourceLinked="1"/>
        <c:majorTickMark val="out"/>
        <c:minorTickMark val="none"/>
        <c:tickLblPos val="nextTo"/>
        <c:crossAx val="2122855848"/>
        <c:crosses val="autoZero"/>
        <c:crossBetween val="midCat"/>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Fitness </a:t>
            </a:r>
            <a:r>
              <a:rPr lang="en-US" baseline="0" dirty="0" smtClean="0"/>
              <a:t> </a:t>
            </a:r>
            <a:r>
              <a:rPr lang="en-US" dirty="0" smtClean="0"/>
              <a:t>Among  Mating  Schemes</a:t>
            </a:r>
            <a:endParaRPr lang="en-US" dirty="0"/>
          </a:p>
        </c:rich>
      </c:tx>
      <c:layout/>
      <c:overlay val="0"/>
    </c:title>
    <c:autoTitleDeleted val="0"/>
    <c:plotArea>
      <c:layout>
        <c:manualLayout>
          <c:layoutTarget val="inner"/>
          <c:xMode val="edge"/>
          <c:yMode val="edge"/>
          <c:x val="0.174756283917606"/>
          <c:y val="0.143792207792208"/>
          <c:w val="0.7010504739862"/>
          <c:h val="0.722857006510551"/>
        </c:manualLayout>
      </c:layout>
      <c:scatterChart>
        <c:scatterStyle val="smoothMarker"/>
        <c:varyColors val="0"/>
        <c:ser>
          <c:idx val="4"/>
          <c:order val="0"/>
          <c:tx>
            <c:v>M1</c:v>
          </c:tx>
          <c:marker>
            <c:symbol val="none"/>
          </c:marker>
          <c:xVal>
            <c:numRef>
              <c:f>Sheet1!$BI$3:$BI$502</c:f>
              <c:numCache>
                <c:formatCode>General</c:formatCode>
                <c:ptCount val="5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pt idx="100">
                  <c:v>1010.0</c:v>
                </c:pt>
                <c:pt idx="101">
                  <c:v>1020.0</c:v>
                </c:pt>
                <c:pt idx="102">
                  <c:v>1030.0</c:v>
                </c:pt>
                <c:pt idx="103">
                  <c:v>1040.0</c:v>
                </c:pt>
                <c:pt idx="104">
                  <c:v>1050.0</c:v>
                </c:pt>
                <c:pt idx="105">
                  <c:v>1060.0</c:v>
                </c:pt>
                <c:pt idx="106">
                  <c:v>1070.0</c:v>
                </c:pt>
                <c:pt idx="107">
                  <c:v>1080.0</c:v>
                </c:pt>
                <c:pt idx="108">
                  <c:v>1090.0</c:v>
                </c:pt>
                <c:pt idx="109">
                  <c:v>1100.0</c:v>
                </c:pt>
                <c:pt idx="110">
                  <c:v>1110.0</c:v>
                </c:pt>
                <c:pt idx="111">
                  <c:v>1120.0</c:v>
                </c:pt>
                <c:pt idx="112">
                  <c:v>1130.0</c:v>
                </c:pt>
                <c:pt idx="113">
                  <c:v>1140.0</c:v>
                </c:pt>
                <c:pt idx="114">
                  <c:v>1150.0</c:v>
                </c:pt>
                <c:pt idx="115">
                  <c:v>1160.0</c:v>
                </c:pt>
                <c:pt idx="116">
                  <c:v>1170.0</c:v>
                </c:pt>
                <c:pt idx="117">
                  <c:v>1180.0</c:v>
                </c:pt>
                <c:pt idx="118">
                  <c:v>1190.0</c:v>
                </c:pt>
                <c:pt idx="119">
                  <c:v>1200.0</c:v>
                </c:pt>
                <c:pt idx="120">
                  <c:v>1210.0</c:v>
                </c:pt>
                <c:pt idx="121">
                  <c:v>1220.0</c:v>
                </c:pt>
                <c:pt idx="122">
                  <c:v>1230.0</c:v>
                </c:pt>
                <c:pt idx="123">
                  <c:v>1240.0</c:v>
                </c:pt>
                <c:pt idx="124">
                  <c:v>1250.0</c:v>
                </c:pt>
                <c:pt idx="125">
                  <c:v>1260.0</c:v>
                </c:pt>
                <c:pt idx="126">
                  <c:v>1270.0</c:v>
                </c:pt>
                <c:pt idx="127">
                  <c:v>1280.0</c:v>
                </c:pt>
                <c:pt idx="128">
                  <c:v>1290.0</c:v>
                </c:pt>
                <c:pt idx="129">
                  <c:v>1300.0</c:v>
                </c:pt>
                <c:pt idx="130">
                  <c:v>1310.0</c:v>
                </c:pt>
                <c:pt idx="131">
                  <c:v>1320.0</c:v>
                </c:pt>
                <c:pt idx="132">
                  <c:v>1330.0</c:v>
                </c:pt>
                <c:pt idx="133">
                  <c:v>1340.0</c:v>
                </c:pt>
                <c:pt idx="134">
                  <c:v>1350.0</c:v>
                </c:pt>
                <c:pt idx="135">
                  <c:v>1360.0</c:v>
                </c:pt>
                <c:pt idx="136">
                  <c:v>1370.0</c:v>
                </c:pt>
                <c:pt idx="137">
                  <c:v>1380.0</c:v>
                </c:pt>
                <c:pt idx="138">
                  <c:v>1390.0</c:v>
                </c:pt>
                <c:pt idx="139">
                  <c:v>1400.0</c:v>
                </c:pt>
                <c:pt idx="140">
                  <c:v>1410.0</c:v>
                </c:pt>
                <c:pt idx="141">
                  <c:v>1420.0</c:v>
                </c:pt>
                <c:pt idx="142">
                  <c:v>1430.0</c:v>
                </c:pt>
                <c:pt idx="143">
                  <c:v>1440.0</c:v>
                </c:pt>
                <c:pt idx="144">
                  <c:v>1450.0</c:v>
                </c:pt>
                <c:pt idx="145">
                  <c:v>1460.0</c:v>
                </c:pt>
                <c:pt idx="146">
                  <c:v>1470.0</c:v>
                </c:pt>
                <c:pt idx="147">
                  <c:v>1480.0</c:v>
                </c:pt>
                <c:pt idx="148">
                  <c:v>1490.0</c:v>
                </c:pt>
                <c:pt idx="149">
                  <c:v>1500.0</c:v>
                </c:pt>
                <c:pt idx="150">
                  <c:v>1510.0</c:v>
                </c:pt>
                <c:pt idx="151">
                  <c:v>1520.0</c:v>
                </c:pt>
                <c:pt idx="152">
                  <c:v>1530.0</c:v>
                </c:pt>
                <c:pt idx="153">
                  <c:v>1540.0</c:v>
                </c:pt>
                <c:pt idx="154">
                  <c:v>1550.0</c:v>
                </c:pt>
                <c:pt idx="155">
                  <c:v>1560.0</c:v>
                </c:pt>
                <c:pt idx="156">
                  <c:v>1570.0</c:v>
                </c:pt>
                <c:pt idx="157">
                  <c:v>1580.0</c:v>
                </c:pt>
                <c:pt idx="158">
                  <c:v>1590.0</c:v>
                </c:pt>
                <c:pt idx="159">
                  <c:v>1600.0</c:v>
                </c:pt>
                <c:pt idx="160">
                  <c:v>1610.0</c:v>
                </c:pt>
                <c:pt idx="161">
                  <c:v>1620.0</c:v>
                </c:pt>
                <c:pt idx="162">
                  <c:v>1630.0</c:v>
                </c:pt>
                <c:pt idx="163">
                  <c:v>1640.0</c:v>
                </c:pt>
                <c:pt idx="164">
                  <c:v>1650.0</c:v>
                </c:pt>
                <c:pt idx="165">
                  <c:v>1660.0</c:v>
                </c:pt>
                <c:pt idx="166">
                  <c:v>1670.0</c:v>
                </c:pt>
                <c:pt idx="167">
                  <c:v>1680.0</c:v>
                </c:pt>
                <c:pt idx="168">
                  <c:v>1690.0</c:v>
                </c:pt>
                <c:pt idx="169">
                  <c:v>1700.0</c:v>
                </c:pt>
                <c:pt idx="170">
                  <c:v>1710.0</c:v>
                </c:pt>
                <c:pt idx="171">
                  <c:v>1720.0</c:v>
                </c:pt>
                <c:pt idx="172">
                  <c:v>1730.0</c:v>
                </c:pt>
                <c:pt idx="173">
                  <c:v>1740.0</c:v>
                </c:pt>
                <c:pt idx="174">
                  <c:v>1750.0</c:v>
                </c:pt>
                <c:pt idx="175">
                  <c:v>1760.0</c:v>
                </c:pt>
                <c:pt idx="176">
                  <c:v>1770.0</c:v>
                </c:pt>
                <c:pt idx="177">
                  <c:v>1780.0</c:v>
                </c:pt>
                <c:pt idx="178">
                  <c:v>1790.0</c:v>
                </c:pt>
                <c:pt idx="179">
                  <c:v>1800.0</c:v>
                </c:pt>
                <c:pt idx="180">
                  <c:v>1810.0</c:v>
                </c:pt>
                <c:pt idx="181">
                  <c:v>1820.0</c:v>
                </c:pt>
                <c:pt idx="182">
                  <c:v>1830.0</c:v>
                </c:pt>
                <c:pt idx="183">
                  <c:v>1840.0</c:v>
                </c:pt>
                <c:pt idx="184">
                  <c:v>1850.0</c:v>
                </c:pt>
                <c:pt idx="185">
                  <c:v>1860.0</c:v>
                </c:pt>
                <c:pt idx="186">
                  <c:v>1870.0</c:v>
                </c:pt>
                <c:pt idx="187">
                  <c:v>1880.0</c:v>
                </c:pt>
                <c:pt idx="188">
                  <c:v>1890.0</c:v>
                </c:pt>
                <c:pt idx="189">
                  <c:v>1900.0</c:v>
                </c:pt>
                <c:pt idx="190">
                  <c:v>1910.0</c:v>
                </c:pt>
                <c:pt idx="191">
                  <c:v>1920.0</c:v>
                </c:pt>
                <c:pt idx="192">
                  <c:v>1930.0</c:v>
                </c:pt>
                <c:pt idx="193">
                  <c:v>1940.0</c:v>
                </c:pt>
                <c:pt idx="194">
                  <c:v>1950.0</c:v>
                </c:pt>
                <c:pt idx="195">
                  <c:v>1960.0</c:v>
                </c:pt>
                <c:pt idx="196">
                  <c:v>1970.0</c:v>
                </c:pt>
                <c:pt idx="197">
                  <c:v>1980.0</c:v>
                </c:pt>
                <c:pt idx="198">
                  <c:v>1990.0</c:v>
                </c:pt>
                <c:pt idx="199">
                  <c:v>2000.0</c:v>
                </c:pt>
                <c:pt idx="200">
                  <c:v>2010.0</c:v>
                </c:pt>
                <c:pt idx="201">
                  <c:v>2020.0</c:v>
                </c:pt>
                <c:pt idx="202">
                  <c:v>2030.0</c:v>
                </c:pt>
                <c:pt idx="203">
                  <c:v>2040.0</c:v>
                </c:pt>
                <c:pt idx="204">
                  <c:v>2050.0</c:v>
                </c:pt>
                <c:pt idx="205">
                  <c:v>2060.0</c:v>
                </c:pt>
                <c:pt idx="206">
                  <c:v>2070.0</c:v>
                </c:pt>
                <c:pt idx="207">
                  <c:v>2080.0</c:v>
                </c:pt>
                <c:pt idx="208">
                  <c:v>2090.0</c:v>
                </c:pt>
                <c:pt idx="209">
                  <c:v>2100.0</c:v>
                </c:pt>
                <c:pt idx="210">
                  <c:v>2110.0</c:v>
                </c:pt>
                <c:pt idx="211">
                  <c:v>2120.0</c:v>
                </c:pt>
                <c:pt idx="212">
                  <c:v>2130.0</c:v>
                </c:pt>
                <c:pt idx="213">
                  <c:v>2140.0</c:v>
                </c:pt>
                <c:pt idx="214">
                  <c:v>2150.0</c:v>
                </c:pt>
                <c:pt idx="215">
                  <c:v>2160.0</c:v>
                </c:pt>
                <c:pt idx="216">
                  <c:v>2170.0</c:v>
                </c:pt>
                <c:pt idx="217">
                  <c:v>2180.0</c:v>
                </c:pt>
                <c:pt idx="218">
                  <c:v>2190.0</c:v>
                </c:pt>
                <c:pt idx="219">
                  <c:v>2200.0</c:v>
                </c:pt>
                <c:pt idx="220">
                  <c:v>2210.0</c:v>
                </c:pt>
                <c:pt idx="221">
                  <c:v>2220.0</c:v>
                </c:pt>
                <c:pt idx="222">
                  <c:v>2230.0</c:v>
                </c:pt>
                <c:pt idx="223">
                  <c:v>2240.0</c:v>
                </c:pt>
                <c:pt idx="224">
                  <c:v>2250.0</c:v>
                </c:pt>
                <c:pt idx="225">
                  <c:v>2260.0</c:v>
                </c:pt>
                <c:pt idx="226">
                  <c:v>2270.0</c:v>
                </c:pt>
                <c:pt idx="227">
                  <c:v>2280.0</c:v>
                </c:pt>
                <c:pt idx="228">
                  <c:v>2290.0</c:v>
                </c:pt>
                <c:pt idx="229">
                  <c:v>2300.0</c:v>
                </c:pt>
                <c:pt idx="230">
                  <c:v>2310.0</c:v>
                </c:pt>
                <c:pt idx="231">
                  <c:v>2320.0</c:v>
                </c:pt>
                <c:pt idx="232">
                  <c:v>2330.0</c:v>
                </c:pt>
                <c:pt idx="233">
                  <c:v>2340.0</c:v>
                </c:pt>
                <c:pt idx="234">
                  <c:v>2350.0</c:v>
                </c:pt>
                <c:pt idx="235">
                  <c:v>2360.0</c:v>
                </c:pt>
                <c:pt idx="236">
                  <c:v>2370.0</c:v>
                </c:pt>
                <c:pt idx="237">
                  <c:v>2380.0</c:v>
                </c:pt>
                <c:pt idx="238">
                  <c:v>2390.0</c:v>
                </c:pt>
                <c:pt idx="239">
                  <c:v>2400.0</c:v>
                </c:pt>
                <c:pt idx="240">
                  <c:v>2410.0</c:v>
                </c:pt>
                <c:pt idx="241">
                  <c:v>2420.0</c:v>
                </c:pt>
                <c:pt idx="242">
                  <c:v>2430.0</c:v>
                </c:pt>
                <c:pt idx="243">
                  <c:v>2440.0</c:v>
                </c:pt>
                <c:pt idx="244">
                  <c:v>2450.0</c:v>
                </c:pt>
                <c:pt idx="245">
                  <c:v>2460.0</c:v>
                </c:pt>
                <c:pt idx="246">
                  <c:v>2470.0</c:v>
                </c:pt>
                <c:pt idx="247">
                  <c:v>2480.0</c:v>
                </c:pt>
                <c:pt idx="248">
                  <c:v>2490.0</c:v>
                </c:pt>
                <c:pt idx="249">
                  <c:v>2500.0</c:v>
                </c:pt>
                <c:pt idx="250">
                  <c:v>2510.0</c:v>
                </c:pt>
                <c:pt idx="251">
                  <c:v>2520.0</c:v>
                </c:pt>
                <c:pt idx="252">
                  <c:v>2530.0</c:v>
                </c:pt>
                <c:pt idx="253">
                  <c:v>2540.0</c:v>
                </c:pt>
                <c:pt idx="254">
                  <c:v>2550.0</c:v>
                </c:pt>
                <c:pt idx="255">
                  <c:v>2560.0</c:v>
                </c:pt>
                <c:pt idx="256">
                  <c:v>2570.0</c:v>
                </c:pt>
                <c:pt idx="257">
                  <c:v>2580.0</c:v>
                </c:pt>
                <c:pt idx="258">
                  <c:v>2590.0</c:v>
                </c:pt>
                <c:pt idx="259">
                  <c:v>2600.0</c:v>
                </c:pt>
                <c:pt idx="260">
                  <c:v>2610.0</c:v>
                </c:pt>
                <c:pt idx="261">
                  <c:v>2620.0</c:v>
                </c:pt>
                <c:pt idx="262">
                  <c:v>2630.0</c:v>
                </c:pt>
                <c:pt idx="263">
                  <c:v>2640.0</c:v>
                </c:pt>
                <c:pt idx="264">
                  <c:v>2650.0</c:v>
                </c:pt>
                <c:pt idx="265">
                  <c:v>2660.0</c:v>
                </c:pt>
                <c:pt idx="266">
                  <c:v>2670.0</c:v>
                </c:pt>
                <c:pt idx="267">
                  <c:v>2680.0</c:v>
                </c:pt>
                <c:pt idx="268">
                  <c:v>2690.0</c:v>
                </c:pt>
                <c:pt idx="269">
                  <c:v>2700.0</c:v>
                </c:pt>
                <c:pt idx="270">
                  <c:v>2710.0</c:v>
                </c:pt>
                <c:pt idx="271">
                  <c:v>2720.0</c:v>
                </c:pt>
                <c:pt idx="272">
                  <c:v>2730.0</c:v>
                </c:pt>
                <c:pt idx="273">
                  <c:v>2740.0</c:v>
                </c:pt>
                <c:pt idx="274">
                  <c:v>2750.0</c:v>
                </c:pt>
                <c:pt idx="275">
                  <c:v>2760.0</c:v>
                </c:pt>
                <c:pt idx="276">
                  <c:v>2770.0</c:v>
                </c:pt>
                <c:pt idx="277">
                  <c:v>2780.0</c:v>
                </c:pt>
                <c:pt idx="278">
                  <c:v>2790.0</c:v>
                </c:pt>
                <c:pt idx="279">
                  <c:v>2800.0</c:v>
                </c:pt>
                <c:pt idx="280">
                  <c:v>2810.0</c:v>
                </c:pt>
                <c:pt idx="281">
                  <c:v>2820.0</c:v>
                </c:pt>
                <c:pt idx="282">
                  <c:v>2830.0</c:v>
                </c:pt>
                <c:pt idx="283">
                  <c:v>2840.0</c:v>
                </c:pt>
                <c:pt idx="284">
                  <c:v>2850.0</c:v>
                </c:pt>
                <c:pt idx="285">
                  <c:v>2860.0</c:v>
                </c:pt>
                <c:pt idx="286">
                  <c:v>2870.0</c:v>
                </c:pt>
                <c:pt idx="287">
                  <c:v>2880.0</c:v>
                </c:pt>
                <c:pt idx="288">
                  <c:v>2890.0</c:v>
                </c:pt>
                <c:pt idx="289">
                  <c:v>2900.0</c:v>
                </c:pt>
                <c:pt idx="290">
                  <c:v>2910.0</c:v>
                </c:pt>
                <c:pt idx="291">
                  <c:v>2920.0</c:v>
                </c:pt>
                <c:pt idx="292">
                  <c:v>2930.0</c:v>
                </c:pt>
                <c:pt idx="293">
                  <c:v>2940.0</c:v>
                </c:pt>
                <c:pt idx="294">
                  <c:v>2950.0</c:v>
                </c:pt>
                <c:pt idx="295">
                  <c:v>2960.0</c:v>
                </c:pt>
                <c:pt idx="296">
                  <c:v>2970.0</c:v>
                </c:pt>
                <c:pt idx="297">
                  <c:v>2980.0</c:v>
                </c:pt>
                <c:pt idx="298">
                  <c:v>2990.0</c:v>
                </c:pt>
                <c:pt idx="299">
                  <c:v>3000.0</c:v>
                </c:pt>
                <c:pt idx="300">
                  <c:v>3010.0</c:v>
                </c:pt>
                <c:pt idx="301">
                  <c:v>3020.0</c:v>
                </c:pt>
                <c:pt idx="302">
                  <c:v>3030.0</c:v>
                </c:pt>
                <c:pt idx="303">
                  <c:v>3040.0</c:v>
                </c:pt>
                <c:pt idx="304">
                  <c:v>3050.0</c:v>
                </c:pt>
                <c:pt idx="305">
                  <c:v>3060.0</c:v>
                </c:pt>
                <c:pt idx="306">
                  <c:v>3070.0</c:v>
                </c:pt>
                <c:pt idx="307">
                  <c:v>3080.0</c:v>
                </c:pt>
                <c:pt idx="308">
                  <c:v>3090.0</c:v>
                </c:pt>
                <c:pt idx="309">
                  <c:v>3100.0</c:v>
                </c:pt>
                <c:pt idx="310">
                  <c:v>3110.0</c:v>
                </c:pt>
                <c:pt idx="311">
                  <c:v>3120.0</c:v>
                </c:pt>
                <c:pt idx="312">
                  <c:v>3130.0</c:v>
                </c:pt>
                <c:pt idx="313">
                  <c:v>3140.0</c:v>
                </c:pt>
                <c:pt idx="314">
                  <c:v>3150.0</c:v>
                </c:pt>
                <c:pt idx="315">
                  <c:v>3160.0</c:v>
                </c:pt>
                <c:pt idx="316">
                  <c:v>3170.0</c:v>
                </c:pt>
                <c:pt idx="317">
                  <c:v>3180.0</c:v>
                </c:pt>
                <c:pt idx="318">
                  <c:v>3190.0</c:v>
                </c:pt>
                <c:pt idx="319">
                  <c:v>3200.0</c:v>
                </c:pt>
                <c:pt idx="320">
                  <c:v>3210.0</c:v>
                </c:pt>
                <c:pt idx="321">
                  <c:v>3220.0</c:v>
                </c:pt>
                <c:pt idx="322">
                  <c:v>3230.0</c:v>
                </c:pt>
                <c:pt idx="323">
                  <c:v>3240.0</c:v>
                </c:pt>
                <c:pt idx="324">
                  <c:v>3250.0</c:v>
                </c:pt>
                <c:pt idx="325">
                  <c:v>3260.0</c:v>
                </c:pt>
                <c:pt idx="326">
                  <c:v>3270.0</c:v>
                </c:pt>
                <c:pt idx="327">
                  <c:v>3280.0</c:v>
                </c:pt>
                <c:pt idx="328">
                  <c:v>3290.0</c:v>
                </c:pt>
                <c:pt idx="329">
                  <c:v>3300.0</c:v>
                </c:pt>
                <c:pt idx="330">
                  <c:v>3310.0</c:v>
                </c:pt>
                <c:pt idx="331">
                  <c:v>3320.0</c:v>
                </c:pt>
                <c:pt idx="332">
                  <c:v>3330.0</c:v>
                </c:pt>
                <c:pt idx="333">
                  <c:v>3340.0</c:v>
                </c:pt>
                <c:pt idx="334">
                  <c:v>3350.0</c:v>
                </c:pt>
                <c:pt idx="335">
                  <c:v>3360.0</c:v>
                </c:pt>
                <c:pt idx="336">
                  <c:v>3370.0</c:v>
                </c:pt>
                <c:pt idx="337">
                  <c:v>3380.0</c:v>
                </c:pt>
                <c:pt idx="338">
                  <c:v>3390.0</c:v>
                </c:pt>
                <c:pt idx="339">
                  <c:v>3400.0</c:v>
                </c:pt>
                <c:pt idx="340">
                  <c:v>3410.0</c:v>
                </c:pt>
                <c:pt idx="341">
                  <c:v>3420.0</c:v>
                </c:pt>
                <c:pt idx="342">
                  <c:v>3430.0</c:v>
                </c:pt>
                <c:pt idx="343">
                  <c:v>3440.0</c:v>
                </c:pt>
                <c:pt idx="344">
                  <c:v>3450.0</c:v>
                </c:pt>
                <c:pt idx="345">
                  <c:v>3460.0</c:v>
                </c:pt>
                <c:pt idx="346">
                  <c:v>3470.0</c:v>
                </c:pt>
                <c:pt idx="347">
                  <c:v>3480.0</c:v>
                </c:pt>
                <c:pt idx="348">
                  <c:v>3490.0</c:v>
                </c:pt>
                <c:pt idx="349">
                  <c:v>3500.0</c:v>
                </c:pt>
                <c:pt idx="350">
                  <c:v>3510.0</c:v>
                </c:pt>
                <c:pt idx="351">
                  <c:v>3520.0</c:v>
                </c:pt>
                <c:pt idx="352">
                  <c:v>3530.0</c:v>
                </c:pt>
                <c:pt idx="353">
                  <c:v>3540.0</c:v>
                </c:pt>
                <c:pt idx="354">
                  <c:v>3550.0</c:v>
                </c:pt>
                <c:pt idx="355">
                  <c:v>3560.0</c:v>
                </c:pt>
                <c:pt idx="356">
                  <c:v>3570.0</c:v>
                </c:pt>
                <c:pt idx="357">
                  <c:v>3580.0</c:v>
                </c:pt>
                <c:pt idx="358">
                  <c:v>3590.0</c:v>
                </c:pt>
                <c:pt idx="359">
                  <c:v>3600.0</c:v>
                </c:pt>
                <c:pt idx="360">
                  <c:v>3610.0</c:v>
                </c:pt>
                <c:pt idx="361">
                  <c:v>3620.0</c:v>
                </c:pt>
                <c:pt idx="362">
                  <c:v>3630.0</c:v>
                </c:pt>
                <c:pt idx="363">
                  <c:v>3640.0</c:v>
                </c:pt>
                <c:pt idx="364">
                  <c:v>3650.0</c:v>
                </c:pt>
                <c:pt idx="365">
                  <c:v>3660.0</c:v>
                </c:pt>
                <c:pt idx="366">
                  <c:v>3670.0</c:v>
                </c:pt>
                <c:pt idx="367">
                  <c:v>3680.0</c:v>
                </c:pt>
                <c:pt idx="368">
                  <c:v>3690.0</c:v>
                </c:pt>
                <c:pt idx="369">
                  <c:v>3700.0</c:v>
                </c:pt>
                <c:pt idx="370">
                  <c:v>3710.0</c:v>
                </c:pt>
                <c:pt idx="371">
                  <c:v>3720.0</c:v>
                </c:pt>
                <c:pt idx="372">
                  <c:v>3730.0</c:v>
                </c:pt>
                <c:pt idx="373">
                  <c:v>3740.0</c:v>
                </c:pt>
                <c:pt idx="374">
                  <c:v>3750.0</c:v>
                </c:pt>
                <c:pt idx="375">
                  <c:v>3760.0</c:v>
                </c:pt>
                <c:pt idx="376">
                  <c:v>3770.0</c:v>
                </c:pt>
                <c:pt idx="377">
                  <c:v>3780.0</c:v>
                </c:pt>
                <c:pt idx="378">
                  <c:v>3790.0</c:v>
                </c:pt>
                <c:pt idx="379">
                  <c:v>3800.0</c:v>
                </c:pt>
                <c:pt idx="380">
                  <c:v>3810.0</c:v>
                </c:pt>
                <c:pt idx="381">
                  <c:v>3820.0</c:v>
                </c:pt>
                <c:pt idx="382">
                  <c:v>3830.0</c:v>
                </c:pt>
                <c:pt idx="383">
                  <c:v>3840.0</c:v>
                </c:pt>
                <c:pt idx="384">
                  <c:v>3850.0</c:v>
                </c:pt>
                <c:pt idx="385">
                  <c:v>3860.0</c:v>
                </c:pt>
                <c:pt idx="386">
                  <c:v>3870.0</c:v>
                </c:pt>
                <c:pt idx="387">
                  <c:v>3880.0</c:v>
                </c:pt>
                <c:pt idx="388">
                  <c:v>3890.0</c:v>
                </c:pt>
                <c:pt idx="389">
                  <c:v>3900.0</c:v>
                </c:pt>
                <c:pt idx="390">
                  <c:v>3910.0</c:v>
                </c:pt>
                <c:pt idx="391">
                  <c:v>3920.0</c:v>
                </c:pt>
                <c:pt idx="392">
                  <c:v>3930.0</c:v>
                </c:pt>
                <c:pt idx="393">
                  <c:v>3940.0</c:v>
                </c:pt>
                <c:pt idx="394">
                  <c:v>3950.0</c:v>
                </c:pt>
                <c:pt idx="395">
                  <c:v>3960.0</c:v>
                </c:pt>
                <c:pt idx="396">
                  <c:v>3970.0</c:v>
                </c:pt>
                <c:pt idx="397">
                  <c:v>3980.0</c:v>
                </c:pt>
                <c:pt idx="398">
                  <c:v>3990.0</c:v>
                </c:pt>
                <c:pt idx="399">
                  <c:v>4000.0</c:v>
                </c:pt>
                <c:pt idx="400">
                  <c:v>4010.0</c:v>
                </c:pt>
                <c:pt idx="401">
                  <c:v>4020.0</c:v>
                </c:pt>
                <c:pt idx="402">
                  <c:v>4030.0</c:v>
                </c:pt>
                <c:pt idx="403">
                  <c:v>4040.0</c:v>
                </c:pt>
                <c:pt idx="404">
                  <c:v>4050.0</c:v>
                </c:pt>
                <c:pt idx="405">
                  <c:v>4060.0</c:v>
                </c:pt>
                <c:pt idx="406">
                  <c:v>4070.0</c:v>
                </c:pt>
                <c:pt idx="407">
                  <c:v>4080.0</c:v>
                </c:pt>
                <c:pt idx="408">
                  <c:v>4090.0</c:v>
                </c:pt>
                <c:pt idx="409">
                  <c:v>4100.0</c:v>
                </c:pt>
                <c:pt idx="410">
                  <c:v>4110.0</c:v>
                </c:pt>
                <c:pt idx="411">
                  <c:v>4120.0</c:v>
                </c:pt>
                <c:pt idx="412">
                  <c:v>4130.0</c:v>
                </c:pt>
                <c:pt idx="413">
                  <c:v>4140.0</c:v>
                </c:pt>
                <c:pt idx="414">
                  <c:v>4150.0</c:v>
                </c:pt>
                <c:pt idx="415">
                  <c:v>4160.0</c:v>
                </c:pt>
                <c:pt idx="416">
                  <c:v>4170.0</c:v>
                </c:pt>
                <c:pt idx="417">
                  <c:v>4180.0</c:v>
                </c:pt>
                <c:pt idx="418">
                  <c:v>4190.0</c:v>
                </c:pt>
                <c:pt idx="419">
                  <c:v>4200.0</c:v>
                </c:pt>
                <c:pt idx="420">
                  <c:v>4210.0</c:v>
                </c:pt>
                <c:pt idx="421">
                  <c:v>4220.0</c:v>
                </c:pt>
                <c:pt idx="422">
                  <c:v>4230.0</c:v>
                </c:pt>
                <c:pt idx="423">
                  <c:v>4240.0</c:v>
                </c:pt>
                <c:pt idx="424">
                  <c:v>4250.0</c:v>
                </c:pt>
                <c:pt idx="425">
                  <c:v>4260.0</c:v>
                </c:pt>
                <c:pt idx="426">
                  <c:v>4270.0</c:v>
                </c:pt>
                <c:pt idx="427">
                  <c:v>4280.0</c:v>
                </c:pt>
                <c:pt idx="428">
                  <c:v>4290.0</c:v>
                </c:pt>
                <c:pt idx="429">
                  <c:v>4300.0</c:v>
                </c:pt>
                <c:pt idx="430">
                  <c:v>4310.0</c:v>
                </c:pt>
                <c:pt idx="431">
                  <c:v>4320.0</c:v>
                </c:pt>
                <c:pt idx="432">
                  <c:v>4330.0</c:v>
                </c:pt>
                <c:pt idx="433">
                  <c:v>4340.0</c:v>
                </c:pt>
                <c:pt idx="434">
                  <c:v>4350.0</c:v>
                </c:pt>
                <c:pt idx="435">
                  <c:v>4360.0</c:v>
                </c:pt>
                <c:pt idx="436">
                  <c:v>4370.0</c:v>
                </c:pt>
                <c:pt idx="437">
                  <c:v>4380.0</c:v>
                </c:pt>
                <c:pt idx="438">
                  <c:v>4390.0</c:v>
                </c:pt>
                <c:pt idx="439">
                  <c:v>4400.0</c:v>
                </c:pt>
                <c:pt idx="440">
                  <c:v>4410.0</c:v>
                </c:pt>
                <c:pt idx="441">
                  <c:v>4420.0</c:v>
                </c:pt>
                <c:pt idx="442">
                  <c:v>4430.0</c:v>
                </c:pt>
                <c:pt idx="443">
                  <c:v>4440.0</c:v>
                </c:pt>
                <c:pt idx="444">
                  <c:v>4450.0</c:v>
                </c:pt>
                <c:pt idx="445">
                  <c:v>4460.0</c:v>
                </c:pt>
                <c:pt idx="446">
                  <c:v>4470.0</c:v>
                </c:pt>
                <c:pt idx="447">
                  <c:v>4480.0</c:v>
                </c:pt>
                <c:pt idx="448">
                  <c:v>4490.0</c:v>
                </c:pt>
                <c:pt idx="449">
                  <c:v>4500.0</c:v>
                </c:pt>
                <c:pt idx="450">
                  <c:v>4510.0</c:v>
                </c:pt>
                <c:pt idx="451">
                  <c:v>4520.0</c:v>
                </c:pt>
                <c:pt idx="452">
                  <c:v>4530.0</c:v>
                </c:pt>
                <c:pt idx="453">
                  <c:v>4540.0</c:v>
                </c:pt>
                <c:pt idx="454">
                  <c:v>4550.0</c:v>
                </c:pt>
                <c:pt idx="455">
                  <c:v>4560.0</c:v>
                </c:pt>
                <c:pt idx="456">
                  <c:v>4570.0</c:v>
                </c:pt>
                <c:pt idx="457">
                  <c:v>4580.0</c:v>
                </c:pt>
                <c:pt idx="458">
                  <c:v>4590.0</c:v>
                </c:pt>
                <c:pt idx="459">
                  <c:v>4600.0</c:v>
                </c:pt>
                <c:pt idx="460">
                  <c:v>4610.0</c:v>
                </c:pt>
                <c:pt idx="461">
                  <c:v>4620.0</c:v>
                </c:pt>
                <c:pt idx="462">
                  <c:v>4630.0</c:v>
                </c:pt>
                <c:pt idx="463">
                  <c:v>4640.0</c:v>
                </c:pt>
                <c:pt idx="464">
                  <c:v>4650.0</c:v>
                </c:pt>
                <c:pt idx="465">
                  <c:v>4660.0</c:v>
                </c:pt>
                <c:pt idx="466">
                  <c:v>4670.0</c:v>
                </c:pt>
                <c:pt idx="467">
                  <c:v>4680.0</c:v>
                </c:pt>
                <c:pt idx="468">
                  <c:v>4690.0</c:v>
                </c:pt>
                <c:pt idx="469">
                  <c:v>4700.0</c:v>
                </c:pt>
                <c:pt idx="470">
                  <c:v>4710.0</c:v>
                </c:pt>
                <c:pt idx="471">
                  <c:v>4720.0</c:v>
                </c:pt>
                <c:pt idx="472">
                  <c:v>4730.0</c:v>
                </c:pt>
                <c:pt idx="473">
                  <c:v>4740.0</c:v>
                </c:pt>
                <c:pt idx="474">
                  <c:v>4750.0</c:v>
                </c:pt>
                <c:pt idx="475">
                  <c:v>4760.0</c:v>
                </c:pt>
                <c:pt idx="476">
                  <c:v>4770.0</c:v>
                </c:pt>
                <c:pt idx="477">
                  <c:v>4780.0</c:v>
                </c:pt>
                <c:pt idx="478">
                  <c:v>4790.0</c:v>
                </c:pt>
                <c:pt idx="479">
                  <c:v>4800.0</c:v>
                </c:pt>
                <c:pt idx="480">
                  <c:v>4810.0</c:v>
                </c:pt>
                <c:pt idx="481">
                  <c:v>4820.0</c:v>
                </c:pt>
                <c:pt idx="482">
                  <c:v>4830.0</c:v>
                </c:pt>
                <c:pt idx="483">
                  <c:v>4840.0</c:v>
                </c:pt>
                <c:pt idx="484">
                  <c:v>4850.0</c:v>
                </c:pt>
                <c:pt idx="485">
                  <c:v>4860.0</c:v>
                </c:pt>
                <c:pt idx="486">
                  <c:v>4870.0</c:v>
                </c:pt>
                <c:pt idx="487">
                  <c:v>4880.0</c:v>
                </c:pt>
                <c:pt idx="488">
                  <c:v>4890.0</c:v>
                </c:pt>
                <c:pt idx="489">
                  <c:v>4900.0</c:v>
                </c:pt>
                <c:pt idx="490">
                  <c:v>4910.0</c:v>
                </c:pt>
                <c:pt idx="491">
                  <c:v>4920.0</c:v>
                </c:pt>
                <c:pt idx="492">
                  <c:v>4930.0</c:v>
                </c:pt>
                <c:pt idx="493">
                  <c:v>4940.0</c:v>
                </c:pt>
                <c:pt idx="494">
                  <c:v>4950.0</c:v>
                </c:pt>
                <c:pt idx="495">
                  <c:v>4960.0</c:v>
                </c:pt>
                <c:pt idx="496">
                  <c:v>4970.0</c:v>
                </c:pt>
                <c:pt idx="497">
                  <c:v>4980.0</c:v>
                </c:pt>
                <c:pt idx="498">
                  <c:v>4990.0</c:v>
                </c:pt>
                <c:pt idx="499">
                  <c:v>5000.0</c:v>
                </c:pt>
              </c:numCache>
            </c:numRef>
          </c:xVal>
          <c:yVal>
            <c:numRef>
              <c:f>Sheet1!$BU$3:$BU$502</c:f>
              <c:numCache>
                <c:formatCode>General</c:formatCode>
                <c:ptCount val="500"/>
                <c:pt idx="0">
                  <c:v>-98.79</c:v>
                </c:pt>
                <c:pt idx="1">
                  <c:v>-165.18</c:v>
                </c:pt>
                <c:pt idx="2">
                  <c:v>-217.43</c:v>
                </c:pt>
                <c:pt idx="3">
                  <c:v>-257.4599999999998</c:v>
                </c:pt>
                <c:pt idx="4">
                  <c:v>-290.18</c:v>
                </c:pt>
                <c:pt idx="5">
                  <c:v>-318.05</c:v>
                </c:pt>
                <c:pt idx="6">
                  <c:v>-334.78</c:v>
                </c:pt>
                <c:pt idx="7">
                  <c:v>-349.5</c:v>
                </c:pt>
                <c:pt idx="8">
                  <c:v>-359.1400000000002</c:v>
                </c:pt>
                <c:pt idx="9">
                  <c:v>-363.03</c:v>
                </c:pt>
                <c:pt idx="10">
                  <c:v>-363.76</c:v>
                </c:pt>
                <c:pt idx="11">
                  <c:v>-360.03</c:v>
                </c:pt>
                <c:pt idx="12">
                  <c:v>-356.96</c:v>
                </c:pt>
                <c:pt idx="13">
                  <c:v>-342.59</c:v>
                </c:pt>
                <c:pt idx="14">
                  <c:v>-319.76</c:v>
                </c:pt>
                <c:pt idx="15">
                  <c:v>-314.06</c:v>
                </c:pt>
                <c:pt idx="16">
                  <c:v>-305.56</c:v>
                </c:pt>
                <c:pt idx="17">
                  <c:v>-298.88</c:v>
                </c:pt>
                <c:pt idx="18">
                  <c:v>-285.5</c:v>
                </c:pt>
                <c:pt idx="19">
                  <c:v>-268.31</c:v>
                </c:pt>
                <c:pt idx="20">
                  <c:v>-257.12</c:v>
                </c:pt>
                <c:pt idx="21">
                  <c:v>-249.11</c:v>
                </c:pt>
                <c:pt idx="22">
                  <c:v>-235.29</c:v>
                </c:pt>
                <c:pt idx="23">
                  <c:v>-233.39</c:v>
                </c:pt>
                <c:pt idx="24">
                  <c:v>-224.47</c:v>
                </c:pt>
                <c:pt idx="25">
                  <c:v>-211.62</c:v>
                </c:pt>
                <c:pt idx="26">
                  <c:v>-215.89</c:v>
                </c:pt>
                <c:pt idx="27">
                  <c:v>-200.2</c:v>
                </c:pt>
                <c:pt idx="28">
                  <c:v>-178.07</c:v>
                </c:pt>
                <c:pt idx="29">
                  <c:v>-168.45</c:v>
                </c:pt>
                <c:pt idx="30">
                  <c:v>-148.57</c:v>
                </c:pt>
                <c:pt idx="31">
                  <c:v>-122.44</c:v>
                </c:pt>
                <c:pt idx="32">
                  <c:v>-99.65</c:v>
                </c:pt>
                <c:pt idx="33">
                  <c:v>-86.21000000000002</c:v>
                </c:pt>
                <c:pt idx="34">
                  <c:v>-74.76</c:v>
                </c:pt>
                <c:pt idx="35">
                  <c:v>-70.33</c:v>
                </c:pt>
                <c:pt idx="36">
                  <c:v>-58.44</c:v>
                </c:pt>
                <c:pt idx="37">
                  <c:v>-53.57</c:v>
                </c:pt>
                <c:pt idx="38">
                  <c:v>-41.09</c:v>
                </c:pt>
                <c:pt idx="39">
                  <c:v>-27.53</c:v>
                </c:pt>
                <c:pt idx="40">
                  <c:v>-12.24</c:v>
                </c:pt>
                <c:pt idx="41">
                  <c:v>-3.16</c:v>
                </c:pt>
                <c:pt idx="42">
                  <c:v>15.16</c:v>
                </c:pt>
                <c:pt idx="43">
                  <c:v>27.11000000000002</c:v>
                </c:pt>
                <c:pt idx="44">
                  <c:v>38.08</c:v>
                </c:pt>
                <c:pt idx="45">
                  <c:v>55.0</c:v>
                </c:pt>
                <c:pt idx="46">
                  <c:v>68.84</c:v>
                </c:pt>
                <c:pt idx="47">
                  <c:v>74.62</c:v>
                </c:pt>
                <c:pt idx="48">
                  <c:v>83.11</c:v>
                </c:pt>
                <c:pt idx="49">
                  <c:v>110.89</c:v>
                </c:pt>
                <c:pt idx="50">
                  <c:v>117.97</c:v>
                </c:pt>
                <c:pt idx="51">
                  <c:v>129.87</c:v>
                </c:pt>
                <c:pt idx="52">
                  <c:v>150.59</c:v>
                </c:pt>
                <c:pt idx="53">
                  <c:v>161.68</c:v>
                </c:pt>
                <c:pt idx="54">
                  <c:v>174.07</c:v>
                </c:pt>
                <c:pt idx="55">
                  <c:v>196.93</c:v>
                </c:pt>
                <c:pt idx="56">
                  <c:v>211.08</c:v>
                </c:pt>
                <c:pt idx="57">
                  <c:v>212.18</c:v>
                </c:pt>
                <c:pt idx="58">
                  <c:v>223.61</c:v>
                </c:pt>
                <c:pt idx="59">
                  <c:v>246.82</c:v>
                </c:pt>
                <c:pt idx="60">
                  <c:v>256.51</c:v>
                </c:pt>
                <c:pt idx="61">
                  <c:v>280.08</c:v>
                </c:pt>
                <c:pt idx="62">
                  <c:v>280.35</c:v>
                </c:pt>
                <c:pt idx="63">
                  <c:v>290.4899999999992</c:v>
                </c:pt>
                <c:pt idx="64">
                  <c:v>294.7899999999995</c:v>
                </c:pt>
                <c:pt idx="65">
                  <c:v>310.8</c:v>
                </c:pt>
                <c:pt idx="66">
                  <c:v>323.7299999999992</c:v>
                </c:pt>
                <c:pt idx="67">
                  <c:v>343.67</c:v>
                </c:pt>
                <c:pt idx="68">
                  <c:v>350.68</c:v>
                </c:pt>
                <c:pt idx="69">
                  <c:v>365.63</c:v>
                </c:pt>
                <c:pt idx="70">
                  <c:v>374.4799999999992</c:v>
                </c:pt>
                <c:pt idx="71">
                  <c:v>386.85</c:v>
                </c:pt>
                <c:pt idx="72">
                  <c:v>407.82</c:v>
                </c:pt>
                <c:pt idx="73">
                  <c:v>417.69</c:v>
                </c:pt>
                <c:pt idx="74">
                  <c:v>432.85</c:v>
                </c:pt>
                <c:pt idx="75">
                  <c:v>448.17</c:v>
                </c:pt>
                <c:pt idx="76">
                  <c:v>466.09</c:v>
                </c:pt>
                <c:pt idx="77">
                  <c:v>485.17</c:v>
                </c:pt>
                <c:pt idx="78">
                  <c:v>505.08</c:v>
                </c:pt>
                <c:pt idx="79">
                  <c:v>512.62</c:v>
                </c:pt>
                <c:pt idx="80">
                  <c:v>532.7900000000005</c:v>
                </c:pt>
                <c:pt idx="81">
                  <c:v>550.2700000000005</c:v>
                </c:pt>
                <c:pt idx="82">
                  <c:v>562.65</c:v>
                </c:pt>
                <c:pt idx="83">
                  <c:v>581.09</c:v>
                </c:pt>
                <c:pt idx="84">
                  <c:v>583.9499999999994</c:v>
                </c:pt>
                <c:pt idx="85">
                  <c:v>598.21</c:v>
                </c:pt>
                <c:pt idx="86">
                  <c:v>614.62</c:v>
                </c:pt>
                <c:pt idx="87">
                  <c:v>640.87</c:v>
                </c:pt>
                <c:pt idx="88">
                  <c:v>660.9499999999994</c:v>
                </c:pt>
                <c:pt idx="89">
                  <c:v>673.62</c:v>
                </c:pt>
                <c:pt idx="90">
                  <c:v>690.6800000000002</c:v>
                </c:pt>
                <c:pt idx="91">
                  <c:v>694.63</c:v>
                </c:pt>
                <c:pt idx="92">
                  <c:v>699.65</c:v>
                </c:pt>
                <c:pt idx="93">
                  <c:v>714.59</c:v>
                </c:pt>
                <c:pt idx="94">
                  <c:v>720.3299999999994</c:v>
                </c:pt>
                <c:pt idx="95">
                  <c:v>735.2800000000005</c:v>
                </c:pt>
                <c:pt idx="96">
                  <c:v>745.3299999999994</c:v>
                </c:pt>
                <c:pt idx="97">
                  <c:v>774.38</c:v>
                </c:pt>
                <c:pt idx="98">
                  <c:v>789.3499999999979</c:v>
                </c:pt>
                <c:pt idx="99">
                  <c:v>802.9499999999994</c:v>
                </c:pt>
                <c:pt idx="100">
                  <c:v>813.05</c:v>
                </c:pt>
                <c:pt idx="101">
                  <c:v>842.6700000000005</c:v>
                </c:pt>
                <c:pt idx="102">
                  <c:v>849.6800000000002</c:v>
                </c:pt>
                <c:pt idx="103">
                  <c:v>856.21</c:v>
                </c:pt>
                <c:pt idx="104">
                  <c:v>862.8099999999994</c:v>
                </c:pt>
                <c:pt idx="105">
                  <c:v>868.2700000000005</c:v>
                </c:pt>
                <c:pt idx="106">
                  <c:v>881.6700000000005</c:v>
                </c:pt>
                <c:pt idx="107">
                  <c:v>904.75</c:v>
                </c:pt>
                <c:pt idx="108">
                  <c:v>922.54</c:v>
                </c:pt>
                <c:pt idx="109">
                  <c:v>931.02</c:v>
                </c:pt>
                <c:pt idx="110">
                  <c:v>932.4599999999979</c:v>
                </c:pt>
                <c:pt idx="111">
                  <c:v>948.57</c:v>
                </c:pt>
                <c:pt idx="112">
                  <c:v>968.7</c:v>
                </c:pt>
                <c:pt idx="113">
                  <c:v>986.8</c:v>
                </c:pt>
                <c:pt idx="114">
                  <c:v>988.23</c:v>
                </c:pt>
                <c:pt idx="115">
                  <c:v>996.62</c:v>
                </c:pt>
                <c:pt idx="116">
                  <c:v>1018.24</c:v>
                </c:pt>
                <c:pt idx="117">
                  <c:v>1024.54</c:v>
                </c:pt>
                <c:pt idx="118">
                  <c:v>1042.23</c:v>
                </c:pt>
                <c:pt idx="119">
                  <c:v>1050.74</c:v>
                </c:pt>
                <c:pt idx="120">
                  <c:v>1073.12</c:v>
                </c:pt>
                <c:pt idx="121">
                  <c:v>1086.56</c:v>
                </c:pt>
                <c:pt idx="122">
                  <c:v>1104.84</c:v>
                </c:pt>
                <c:pt idx="123">
                  <c:v>1109.72</c:v>
                </c:pt>
                <c:pt idx="124">
                  <c:v>1119.12</c:v>
                </c:pt>
                <c:pt idx="125">
                  <c:v>1127.91</c:v>
                </c:pt>
                <c:pt idx="126">
                  <c:v>1149.86</c:v>
                </c:pt>
                <c:pt idx="127">
                  <c:v>1171.85</c:v>
                </c:pt>
                <c:pt idx="128">
                  <c:v>1185.81</c:v>
                </c:pt>
                <c:pt idx="129">
                  <c:v>1196.27</c:v>
                </c:pt>
                <c:pt idx="130">
                  <c:v>1222.06</c:v>
                </c:pt>
                <c:pt idx="131">
                  <c:v>1236.95</c:v>
                </c:pt>
                <c:pt idx="132">
                  <c:v>1248.09</c:v>
                </c:pt>
                <c:pt idx="133">
                  <c:v>1264.9</c:v>
                </c:pt>
                <c:pt idx="134">
                  <c:v>1288.56</c:v>
                </c:pt>
                <c:pt idx="135">
                  <c:v>1309.36</c:v>
                </c:pt>
                <c:pt idx="136">
                  <c:v>1316.1</c:v>
                </c:pt>
                <c:pt idx="137">
                  <c:v>1331.64</c:v>
                </c:pt>
                <c:pt idx="138">
                  <c:v>1344.19</c:v>
                </c:pt>
                <c:pt idx="139">
                  <c:v>1359.87</c:v>
                </c:pt>
                <c:pt idx="140">
                  <c:v>1375.84</c:v>
                </c:pt>
                <c:pt idx="141">
                  <c:v>1392.86</c:v>
                </c:pt>
                <c:pt idx="142">
                  <c:v>1408.07</c:v>
                </c:pt>
                <c:pt idx="143">
                  <c:v>1433.23</c:v>
                </c:pt>
                <c:pt idx="144">
                  <c:v>1453.57</c:v>
                </c:pt>
                <c:pt idx="145">
                  <c:v>1470.34</c:v>
                </c:pt>
                <c:pt idx="146">
                  <c:v>1483.33</c:v>
                </c:pt>
                <c:pt idx="147">
                  <c:v>1498.24</c:v>
                </c:pt>
                <c:pt idx="148">
                  <c:v>1511.35</c:v>
                </c:pt>
                <c:pt idx="149">
                  <c:v>1526.47</c:v>
                </c:pt>
                <c:pt idx="150">
                  <c:v>1540.83</c:v>
                </c:pt>
                <c:pt idx="151">
                  <c:v>1546.84</c:v>
                </c:pt>
                <c:pt idx="152">
                  <c:v>1561.68</c:v>
                </c:pt>
                <c:pt idx="153">
                  <c:v>1577.11</c:v>
                </c:pt>
                <c:pt idx="154">
                  <c:v>1585.78</c:v>
                </c:pt>
                <c:pt idx="155">
                  <c:v>1600.6</c:v>
                </c:pt>
                <c:pt idx="156">
                  <c:v>1610.87</c:v>
                </c:pt>
                <c:pt idx="157">
                  <c:v>1625.93</c:v>
                </c:pt>
                <c:pt idx="158">
                  <c:v>1640.24</c:v>
                </c:pt>
                <c:pt idx="159">
                  <c:v>1661.9</c:v>
                </c:pt>
                <c:pt idx="160">
                  <c:v>1684.54</c:v>
                </c:pt>
                <c:pt idx="161">
                  <c:v>1697.81</c:v>
                </c:pt>
                <c:pt idx="162">
                  <c:v>1706.85</c:v>
                </c:pt>
                <c:pt idx="163">
                  <c:v>1715.99</c:v>
                </c:pt>
                <c:pt idx="164">
                  <c:v>1734.08</c:v>
                </c:pt>
                <c:pt idx="165">
                  <c:v>1746.74</c:v>
                </c:pt>
                <c:pt idx="166">
                  <c:v>1758.8</c:v>
                </c:pt>
                <c:pt idx="167">
                  <c:v>1778.54</c:v>
                </c:pt>
                <c:pt idx="168">
                  <c:v>1795.39</c:v>
                </c:pt>
                <c:pt idx="169">
                  <c:v>1815.36</c:v>
                </c:pt>
                <c:pt idx="170">
                  <c:v>1831.52</c:v>
                </c:pt>
                <c:pt idx="171">
                  <c:v>1852.22</c:v>
                </c:pt>
                <c:pt idx="172">
                  <c:v>1862.64</c:v>
                </c:pt>
                <c:pt idx="173">
                  <c:v>1876.5</c:v>
                </c:pt>
                <c:pt idx="174">
                  <c:v>1894.91</c:v>
                </c:pt>
                <c:pt idx="175">
                  <c:v>1917.34</c:v>
                </c:pt>
                <c:pt idx="176">
                  <c:v>1928.41</c:v>
                </c:pt>
                <c:pt idx="177">
                  <c:v>1934.7</c:v>
                </c:pt>
                <c:pt idx="178">
                  <c:v>1942.41</c:v>
                </c:pt>
                <c:pt idx="179">
                  <c:v>1953.12</c:v>
                </c:pt>
                <c:pt idx="180">
                  <c:v>1965.4</c:v>
                </c:pt>
                <c:pt idx="181">
                  <c:v>1976.67</c:v>
                </c:pt>
                <c:pt idx="182">
                  <c:v>1983.87</c:v>
                </c:pt>
                <c:pt idx="183">
                  <c:v>1989.28</c:v>
                </c:pt>
                <c:pt idx="184">
                  <c:v>2003.11</c:v>
                </c:pt>
                <c:pt idx="185">
                  <c:v>2008.5</c:v>
                </c:pt>
                <c:pt idx="186">
                  <c:v>2022.1</c:v>
                </c:pt>
                <c:pt idx="187">
                  <c:v>2024.42</c:v>
                </c:pt>
                <c:pt idx="188">
                  <c:v>2042.5</c:v>
                </c:pt>
                <c:pt idx="189">
                  <c:v>2053.61</c:v>
                </c:pt>
                <c:pt idx="190">
                  <c:v>2065.24</c:v>
                </c:pt>
                <c:pt idx="191">
                  <c:v>2082.71</c:v>
                </c:pt>
                <c:pt idx="192">
                  <c:v>2081.1</c:v>
                </c:pt>
                <c:pt idx="193">
                  <c:v>2096.67</c:v>
                </c:pt>
                <c:pt idx="194">
                  <c:v>2106.73</c:v>
                </c:pt>
                <c:pt idx="195">
                  <c:v>2120.28</c:v>
                </c:pt>
                <c:pt idx="196">
                  <c:v>2136.48</c:v>
                </c:pt>
                <c:pt idx="197">
                  <c:v>2141.330000000002</c:v>
                </c:pt>
                <c:pt idx="198">
                  <c:v>2153.44</c:v>
                </c:pt>
                <c:pt idx="199">
                  <c:v>2178.08</c:v>
                </c:pt>
                <c:pt idx="200">
                  <c:v>2202.08</c:v>
                </c:pt>
                <c:pt idx="201">
                  <c:v>2212.410000000001</c:v>
                </c:pt>
                <c:pt idx="202">
                  <c:v>2220.13</c:v>
                </c:pt>
                <c:pt idx="203">
                  <c:v>2227.74</c:v>
                </c:pt>
                <c:pt idx="204">
                  <c:v>2249.68</c:v>
                </c:pt>
                <c:pt idx="205">
                  <c:v>2266.390000000001</c:v>
                </c:pt>
                <c:pt idx="206">
                  <c:v>2287.82</c:v>
                </c:pt>
                <c:pt idx="207">
                  <c:v>2298.28</c:v>
                </c:pt>
                <c:pt idx="208">
                  <c:v>2312.59</c:v>
                </c:pt>
                <c:pt idx="209">
                  <c:v>2337.53</c:v>
                </c:pt>
                <c:pt idx="210">
                  <c:v>2345.74</c:v>
                </c:pt>
                <c:pt idx="211">
                  <c:v>2366.890000000001</c:v>
                </c:pt>
                <c:pt idx="212">
                  <c:v>2376.910000000001</c:v>
                </c:pt>
                <c:pt idx="213">
                  <c:v>2375.19</c:v>
                </c:pt>
                <c:pt idx="214">
                  <c:v>2388.25</c:v>
                </c:pt>
                <c:pt idx="215">
                  <c:v>2410.16</c:v>
                </c:pt>
                <c:pt idx="216">
                  <c:v>2422.99</c:v>
                </c:pt>
                <c:pt idx="217">
                  <c:v>2441.75</c:v>
                </c:pt>
                <c:pt idx="218">
                  <c:v>2464.330000000002</c:v>
                </c:pt>
                <c:pt idx="219">
                  <c:v>2476.46</c:v>
                </c:pt>
                <c:pt idx="220">
                  <c:v>2490.79</c:v>
                </c:pt>
                <c:pt idx="221">
                  <c:v>2497.8</c:v>
                </c:pt>
                <c:pt idx="222">
                  <c:v>2520.14</c:v>
                </c:pt>
                <c:pt idx="223">
                  <c:v>2527.57</c:v>
                </c:pt>
                <c:pt idx="224">
                  <c:v>2534.05</c:v>
                </c:pt>
                <c:pt idx="225">
                  <c:v>2548.18</c:v>
                </c:pt>
                <c:pt idx="226">
                  <c:v>2552.34</c:v>
                </c:pt>
                <c:pt idx="227">
                  <c:v>2571.73</c:v>
                </c:pt>
                <c:pt idx="228">
                  <c:v>2585.21</c:v>
                </c:pt>
                <c:pt idx="229">
                  <c:v>2597.62</c:v>
                </c:pt>
                <c:pt idx="230">
                  <c:v>2608.52</c:v>
                </c:pt>
                <c:pt idx="231">
                  <c:v>2633.29</c:v>
                </c:pt>
                <c:pt idx="232">
                  <c:v>2647.27</c:v>
                </c:pt>
                <c:pt idx="233">
                  <c:v>2662.54</c:v>
                </c:pt>
                <c:pt idx="234">
                  <c:v>2672.69</c:v>
                </c:pt>
                <c:pt idx="235">
                  <c:v>2685.7</c:v>
                </c:pt>
                <c:pt idx="236">
                  <c:v>2701.04</c:v>
                </c:pt>
                <c:pt idx="237">
                  <c:v>2716.49</c:v>
                </c:pt>
                <c:pt idx="238">
                  <c:v>2736.02</c:v>
                </c:pt>
                <c:pt idx="239">
                  <c:v>2741.71</c:v>
                </c:pt>
                <c:pt idx="240">
                  <c:v>2748.52</c:v>
                </c:pt>
                <c:pt idx="241">
                  <c:v>2761.75</c:v>
                </c:pt>
                <c:pt idx="242">
                  <c:v>2768.350000000002</c:v>
                </c:pt>
                <c:pt idx="243">
                  <c:v>2771.06</c:v>
                </c:pt>
                <c:pt idx="244">
                  <c:v>2795.13</c:v>
                </c:pt>
                <c:pt idx="245">
                  <c:v>2818.68</c:v>
                </c:pt>
                <c:pt idx="246">
                  <c:v>2832.48</c:v>
                </c:pt>
                <c:pt idx="247">
                  <c:v>2844.38</c:v>
                </c:pt>
                <c:pt idx="248">
                  <c:v>2858.6</c:v>
                </c:pt>
                <c:pt idx="249">
                  <c:v>2876.63</c:v>
                </c:pt>
                <c:pt idx="250">
                  <c:v>2895.62</c:v>
                </c:pt>
                <c:pt idx="251">
                  <c:v>2912.5</c:v>
                </c:pt>
                <c:pt idx="252">
                  <c:v>2922.23</c:v>
                </c:pt>
                <c:pt idx="253">
                  <c:v>2939.48</c:v>
                </c:pt>
                <c:pt idx="254">
                  <c:v>2950.52</c:v>
                </c:pt>
                <c:pt idx="255">
                  <c:v>2970.64</c:v>
                </c:pt>
                <c:pt idx="256">
                  <c:v>2997.96</c:v>
                </c:pt>
                <c:pt idx="257">
                  <c:v>3017.470000000001</c:v>
                </c:pt>
                <c:pt idx="258">
                  <c:v>3035.950000000001</c:v>
                </c:pt>
                <c:pt idx="259">
                  <c:v>3046.450000000001</c:v>
                </c:pt>
                <c:pt idx="260">
                  <c:v>3052.64</c:v>
                </c:pt>
                <c:pt idx="261">
                  <c:v>3053.66</c:v>
                </c:pt>
                <c:pt idx="262">
                  <c:v>3059.84</c:v>
                </c:pt>
                <c:pt idx="263">
                  <c:v>3077.84</c:v>
                </c:pt>
                <c:pt idx="264">
                  <c:v>3090.810000000002</c:v>
                </c:pt>
                <c:pt idx="265">
                  <c:v>3107.330000000002</c:v>
                </c:pt>
                <c:pt idx="266">
                  <c:v>3119.450000000001</c:v>
                </c:pt>
                <c:pt idx="267">
                  <c:v>3141.6</c:v>
                </c:pt>
                <c:pt idx="268">
                  <c:v>3158.14</c:v>
                </c:pt>
                <c:pt idx="269">
                  <c:v>3162.950000000001</c:v>
                </c:pt>
                <c:pt idx="270">
                  <c:v>3172.32</c:v>
                </c:pt>
                <c:pt idx="271">
                  <c:v>3192.390000000001</c:v>
                </c:pt>
                <c:pt idx="272">
                  <c:v>3212.0</c:v>
                </c:pt>
                <c:pt idx="273">
                  <c:v>3232.46</c:v>
                </c:pt>
                <c:pt idx="274">
                  <c:v>3244.410000000001</c:v>
                </c:pt>
                <c:pt idx="275">
                  <c:v>3262.7</c:v>
                </c:pt>
                <c:pt idx="276">
                  <c:v>3268.15</c:v>
                </c:pt>
                <c:pt idx="277">
                  <c:v>3275.03</c:v>
                </c:pt>
                <c:pt idx="278">
                  <c:v>3293.27</c:v>
                </c:pt>
                <c:pt idx="279">
                  <c:v>3305.58</c:v>
                </c:pt>
                <c:pt idx="280">
                  <c:v>3308.38</c:v>
                </c:pt>
                <c:pt idx="281">
                  <c:v>3334.0</c:v>
                </c:pt>
                <c:pt idx="282">
                  <c:v>3341.370000000002</c:v>
                </c:pt>
                <c:pt idx="283">
                  <c:v>3349.52</c:v>
                </c:pt>
                <c:pt idx="284">
                  <c:v>3357.52</c:v>
                </c:pt>
                <c:pt idx="285">
                  <c:v>3371.82</c:v>
                </c:pt>
                <c:pt idx="286">
                  <c:v>3382.68</c:v>
                </c:pt>
                <c:pt idx="287">
                  <c:v>3403.36</c:v>
                </c:pt>
                <c:pt idx="288">
                  <c:v>3428.470000000001</c:v>
                </c:pt>
                <c:pt idx="289">
                  <c:v>3443.76</c:v>
                </c:pt>
                <c:pt idx="290">
                  <c:v>3460.11</c:v>
                </c:pt>
                <c:pt idx="291">
                  <c:v>3476.74</c:v>
                </c:pt>
                <c:pt idx="292">
                  <c:v>3490.65</c:v>
                </c:pt>
                <c:pt idx="293">
                  <c:v>3514.2</c:v>
                </c:pt>
                <c:pt idx="294">
                  <c:v>3533.07</c:v>
                </c:pt>
                <c:pt idx="295">
                  <c:v>3545.390000000001</c:v>
                </c:pt>
                <c:pt idx="296">
                  <c:v>3554.02</c:v>
                </c:pt>
                <c:pt idx="297">
                  <c:v>3572.65</c:v>
                </c:pt>
                <c:pt idx="298">
                  <c:v>3582.22</c:v>
                </c:pt>
                <c:pt idx="299">
                  <c:v>3595.46</c:v>
                </c:pt>
                <c:pt idx="300">
                  <c:v>3605.850000000002</c:v>
                </c:pt>
                <c:pt idx="301">
                  <c:v>3615.430000000001</c:v>
                </c:pt>
                <c:pt idx="302">
                  <c:v>3633.92</c:v>
                </c:pt>
                <c:pt idx="303">
                  <c:v>3663.7</c:v>
                </c:pt>
                <c:pt idx="304">
                  <c:v>3686.92</c:v>
                </c:pt>
                <c:pt idx="305">
                  <c:v>3710.430000000001</c:v>
                </c:pt>
                <c:pt idx="306">
                  <c:v>3724.470000000001</c:v>
                </c:pt>
                <c:pt idx="307">
                  <c:v>3745.06</c:v>
                </c:pt>
                <c:pt idx="308">
                  <c:v>3756.310000000002</c:v>
                </c:pt>
                <c:pt idx="309">
                  <c:v>3770.27</c:v>
                </c:pt>
                <c:pt idx="310">
                  <c:v>3775.67</c:v>
                </c:pt>
                <c:pt idx="311">
                  <c:v>3785.68</c:v>
                </c:pt>
                <c:pt idx="312">
                  <c:v>3798.11</c:v>
                </c:pt>
                <c:pt idx="313">
                  <c:v>3804.16</c:v>
                </c:pt>
                <c:pt idx="314">
                  <c:v>3813.930000000001</c:v>
                </c:pt>
                <c:pt idx="315">
                  <c:v>3818.84</c:v>
                </c:pt>
                <c:pt idx="316">
                  <c:v>3829.24</c:v>
                </c:pt>
                <c:pt idx="317">
                  <c:v>3843.8</c:v>
                </c:pt>
                <c:pt idx="318">
                  <c:v>3869.94</c:v>
                </c:pt>
                <c:pt idx="319">
                  <c:v>3893.66</c:v>
                </c:pt>
                <c:pt idx="320">
                  <c:v>3916.62</c:v>
                </c:pt>
                <c:pt idx="321">
                  <c:v>3922.44</c:v>
                </c:pt>
                <c:pt idx="322">
                  <c:v>3928.53</c:v>
                </c:pt>
                <c:pt idx="323">
                  <c:v>3951.09</c:v>
                </c:pt>
                <c:pt idx="324">
                  <c:v>3972.890000000001</c:v>
                </c:pt>
                <c:pt idx="325">
                  <c:v>3985.51</c:v>
                </c:pt>
                <c:pt idx="326">
                  <c:v>3994.71</c:v>
                </c:pt>
                <c:pt idx="327">
                  <c:v>4007.58</c:v>
                </c:pt>
                <c:pt idx="328">
                  <c:v>4027.6</c:v>
                </c:pt>
                <c:pt idx="329">
                  <c:v>4041.73</c:v>
                </c:pt>
                <c:pt idx="330">
                  <c:v>4055.3</c:v>
                </c:pt>
                <c:pt idx="331">
                  <c:v>4072.74</c:v>
                </c:pt>
                <c:pt idx="332">
                  <c:v>4080.23</c:v>
                </c:pt>
                <c:pt idx="333">
                  <c:v>4092.52</c:v>
                </c:pt>
                <c:pt idx="334">
                  <c:v>4113.25</c:v>
                </c:pt>
                <c:pt idx="335">
                  <c:v>4129.21</c:v>
                </c:pt>
                <c:pt idx="336">
                  <c:v>4125.23</c:v>
                </c:pt>
                <c:pt idx="337">
                  <c:v>4132.84</c:v>
                </c:pt>
                <c:pt idx="338">
                  <c:v>4147.04</c:v>
                </c:pt>
                <c:pt idx="339">
                  <c:v>4166.690000000001</c:v>
                </c:pt>
                <c:pt idx="340">
                  <c:v>4180.84</c:v>
                </c:pt>
                <c:pt idx="341">
                  <c:v>4190.23</c:v>
                </c:pt>
                <c:pt idx="342">
                  <c:v>4206.8</c:v>
                </c:pt>
                <c:pt idx="343">
                  <c:v>4211.22</c:v>
                </c:pt>
                <c:pt idx="344">
                  <c:v>4225.690000000001</c:v>
                </c:pt>
                <c:pt idx="345">
                  <c:v>4242.06</c:v>
                </c:pt>
                <c:pt idx="346">
                  <c:v>4272.190000000001</c:v>
                </c:pt>
                <c:pt idx="347">
                  <c:v>4285.06</c:v>
                </c:pt>
                <c:pt idx="348">
                  <c:v>4286.17</c:v>
                </c:pt>
                <c:pt idx="349">
                  <c:v>4303.75</c:v>
                </c:pt>
                <c:pt idx="350">
                  <c:v>4321.35</c:v>
                </c:pt>
                <c:pt idx="351">
                  <c:v>4343.34</c:v>
                </c:pt>
                <c:pt idx="352">
                  <c:v>4354.04</c:v>
                </c:pt>
                <c:pt idx="353">
                  <c:v>4377.53</c:v>
                </c:pt>
                <c:pt idx="354">
                  <c:v>4389.17</c:v>
                </c:pt>
                <c:pt idx="355">
                  <c:v>4404.37</c:v>
                </c:pt>
                <c:pt idx="356">
                  <c:v>4415.360000000002</c:v>
                </c:pt>
                <c:pt idx="357">
                  <c:v>4435.85</c:v>
                </c:pt>
                <c:pt idx="358">
                  <c:v>4444.110000000002</c:v>
                </c:pt>
                <c:pt idx="359">
                  <c:v>4464.07</c:v>
                </c:pt>
                <c:pt idx="360">
                  <c:v>4480.78</c:v>
                </c:pt>
                <c:pt idx="361">
                  <c:v>4492.46</c:v>
                </c:pt>
                <c:pt idx="362">
                  <c:v>4496.85</c:v>
                </c:pt>
                <c:pt idx="363">
                  <c:v>4499.24</c:v>
                </c:pt>
                <c:pt idx="364">
                  <c:v>4520.41</c:v>
                </c:pt>
                <c:pt idx="365">
                  <c:v>4529.94</c:v>
                </c:pt>
                <c:pt idx="366">
                  <c:v>4546.5</c:v>
                </c:pt>
                <c:pt idx="367">
                  <c:v>4565.73</c:v>
                </c:pt>
                <c:pt idx="368">
                  <c:v>4574.57</c:v>
                </c:pt>
                <c:pt idx="369">
                  <c:v>4586.34</c:v>
                </c:pt>
                <c:pt idx="370">
                  <c:v>4595.27</c:v>
                </c:pt>
                <c:pt idx="371">
                  <c:v>4609.64</c:v>
                </c:pt>
                <c:pt idx="372">
                  <c:v>4615.02</c:v>
                </c:pt>
                <c:pt idx="373">
                  <c:v>4617.09</c:v>
                </c:pt>
                <c:pt idx="374">
                  <c:v>4629.2</c:v>
                </c:pt>
                <c:pt idx="375">
                  <c:v>4636.690000000001</c:v>
                </c:pt>
                <c:pt idx="376">
                  <c:v>4630.1</c:v>
                </c:pt>
                <c:pt idx="377">
                  <c:v>4652.04</c:v>
                </c:pt>
                <c:pt idx="378">
                  <c:v>4677.0</c:v>
                </c:pt>
                <c:pt idx="379">
                  <c:v>4701.25</c:v>
                </c:pt>
                <c:pt idx="380">
                  <c:v>4715.33</c:v>
                </c:pt>
                <c:pt idx="381">
                  <c:v>4731.01</c:v>
                </c:pt>
                <c:pt idx="382">
                  <c:v>4742.97</c:v>
                </c:pt>
                <c:pt idx="383">
                  <c:v>4754.09</c:v>
                </c:pt>
                <c:pt idx="384">
                  <c:v>4773.39</c:v>
                </c:pt>
                <c:pt idx="385">
                  <c:v>4790.360000000002</c:v>
                </c:pt>
                <c:pt idx="386">
                  <c:v>4802.92</c:v>
                </c:pt>
                <c:pt idx="387">
                  <c:v>4815.360000000002</c:v>
                </c:pt>
                <c:pt idx="388">
                  <c:v>4834.38</c:v>
                </c:pt>
                <c:pt idx="389">
                  <c:v>4838.51</c:v>
                </c:pt>
                <c:pt idx="390">
                  <c:v>4844.660000000002</c:v>
                </c:pt>
                <c:pt idx="391">
                  <c:v>4859.7</c:v>
                </c:pt>
                <c:pt idx="392">
                  <c:v>4877.72</c:v>
                </c:pt>
                <c:pt idx="393">
                  <c:v>4894.05</c:v>
                </c:pt>
                <c:pt idx="394">
                  <c:v>4903.22</c:v>
                </c:pt>
                <c:pt idx="395">
                  <c:v>4905.02</c:v>
                </c:pt>
                <c:pt idx="396">
                  <c:v>4918.400000000001</c:v>
                </c:pt>
                <c:pt idx="397">
                  <c:v>4932.77</c:v>
                </c:pt>
                <c:pt idx="398">
                  <c:v>4953.97</c:v>
                </c:pt>
                <c:pt idx="399">
                  <c:v>4981.37</c:v>
                </c:pt>
                <c:pt idx="400">
                  <c:v>4987.400000000001</c:v>
                </c:pt>
                <c:pt idx="401">
                  <c:v>5001.52</c:v>
                </c:pt>
                <c:pt idx="402">
                  <c:v>5015.81</c:v>
                </c:pt>
                <c:pt idx="403">
                  <c:v>5032.120000000002</c:v>
                </c:pt>
                <c:pt idx="404">
                  <c:v>5054.57</c:v>
                </c:pt>
                <c:pt idx="405">
                  <c:v>5061.27</c:v>
                </c:pt>
                <c:pt idx="406">
                  <c:v>5073.27</c:v>
                </c:pt>
                <c:pt idx="407">
                  <c:v>5079.900000000001</c:v>
                </c:pt>
                <c:pt idx="408">
                  <c:v>5086.49</c:v>
                </c:pt>
                <c:pt idx="409">
                  <c:v>5104.8</c:v>
                </c:pt>
                <c:pt idx="410">
                  <c:v>5108.43</c:v>
                </c:pt>
                <c:pt idx="411">
                  <c:v>5121.49</c:v>
                </c:pt>
                <c:pt idx="412">
                  <c:v>5137.38</c:v>
                </c:pt>
                <c:pt idx="413">
                  <c:v>5144.99</c:v>
                </c:pt>
                <c:pt idx="414">
                  <c:v>5153.67</c:v>
                </c:pt>
                <c:pt idx="415">
                  <c:v>5160.67</c:v>
                </c:pt>
                <c:pt idx="416">
                  <c:v>5170.110000000002</c:v>
                </c:pt>
                <c:pt idx="417">
                  <c:v>5181.620000000002</c:v>
                </c:pt>
                <c:pt idx="418">
                  <c:v>5194.06</c:v>
                </c:pt>
                <c:pt idx="419">
                  <c:v>5196.63</c:v>
                </c:pt>
                <c:pt idx="420">
                  <c:v>5199.26</c:v>
                </c:pt>
                <c:pt idx="421">
                  <c:v>5214.31</c:v>
                </c:pt>
                <c:pt idx="422">
                  <c:v>5228.57</c:v>
                </c:pt>
                <c:pt idx="423">
                  <c:v>5248.64</c:v>
                </c:pt>
                <c:pt idx="424">
                  <c:v>5277.320000000002</c:v>
                </c:pt>
                <c:pt idx="425">
                  <c:v>5287.9</c:v>
                </c:pt>
                <c:pt idx="426">
                  <c:v>5302.150000000002</c:v>
                </c:pt>
                <c:pt idx="427">
                  <c:v>5322.95</c:v>
                </c:pt>
                <c:pt idx="428">
                  <c:v>5332.320000000002</c:v>
                </c:pt>
                <c:pt idx="429">
                  <c:v>5348.55</c:v>
                </c:pt>
                <c:pt idx="430">
                  <c:v>5366.73</c:v>
                </c:pt>
                <c:pt idx="431">
                  <c:v>5377.08</c:v>
                </c:pt>
                <c:pt idx="432">
                  <c:v>5393.8</c:v>
                </c:pt>
                <c:pt idx="433">
                  <c:v>5409.06</c:v>
                </c:pt>
                <c:pt idx="434">
                  <c:v>5411.690000000001</c:v>
                </c:pt>
                <c:pt idx="435">
                  <c:v>5436.35</c:v>
                </c:pt>
                <c:pt idx="436">
                  <c:v>5455.45</c:v>
                </c:pt>
                <c:pt idx="437">
                  <c:v>5469.05</c:v>
                </c:pt>
                <c:pt idx="438">
                  <c:v>5480.49</c:v>
                </c:pt>
                <c:pt idx="439">
                  <c:v>5499.03</c:v>
                </c:pt>
                <c:pt idx="440">
                  <c:v>5514.51</c:v>
                </c:pt>
                <c:pt idx="441">
                  <c:v>5522.42</c:v>
                </c:pt>
                <c:pt idx="442">
                  <c:v>5540.05</c:v>
                </c:pt>
                <c:pt idx="443">
                  <c:v>5548.150000000002</c:v>
                </c:pt>
                <c:pt idx="444">
                  <c:v>5563.9</c:v>
                </c:pt>
                <c:pt idx="445">
                  <c:v>5572.38</c:v>
                </c:pt>
                <c:pt idx="446">
                  <c:v>5587.190000000001</c:v>
                </c:pt>
                <c:pt idx="447">
                  <c:v>5600.88</c:v>
                </c:pt>
                <c:pt idx="448">
                  <c:v>5616.38</c:v>
                </c:pt>
                <c:pt idx="449">
                  <c:v>5623.44</c:v>
                </c:pt>
                <c:pt idx="450">
                  <c:v>5647.34</c:v>
                </c:pt>
                <c:pt idx="451">
                  <c:v>5668.2</c:v>
                </c:pt>
                <c:pt idx="452">
                  <c:v>5679.93</c:v>
                </c:pt>
                <c:pt idx="453">
                  <c:v>5695.45</c:v>
                </c:pt>
                <c:pt idx="454">
                  <c:v>5713.73</c:v>
                </c:pt>
                <c:pt idx="455">
                  <c:v>5732.13</c:v>
                </c:pt>
                <c:pt idx="456">
                  <c:v>5745.320000000002</c:v>
                </c:pt>
                <c:pt idx="457">
                  <c:v>5769.24</c:v>
                </c:pt>
                <c:pt idx="458">
                  <c:v>5791.45</c:v>
                </c:pt>
                <c:pt idx="459">
                  <c:v>5812.25</c:v>
                </c:pt>
                <c:pt idx="460">
                  <c:v>5831.58</c:v>
                </c:pt>
                <c:pt idx="461">
                  <c:v>5841.0</c:v>
                </c:pt>
                <c:pt idx="462">
                  <c:v>5862.29</c:v>
                </c:pt>
                <c:pt idx="463">
                  <c:v>5866.360000000002</c:v>
                </c:pt>
                <c:pt idx="464">
                  <c:v>5876.83</c:v>
                </c:pt>
                <c:pt idx="465">
                  <c:v>5888.660000000002</c:v>
                </c:pt>
                <c:pt idx="466">
                  <c:v>5900.26</c:v>
                </c:pt>
                <c:pt idx="467">
                  <c:v>5915.53</c:v>
                </c:pt>
                <c:pt idx="468">
                  <c:v>5926.34</c:v>
                </c:pt>
                <c:pt idx="469">
                  <c:v>5945.88</c:v>
                </c:pt>
                <c:pt idx="470">
                  <c:v>5969.49</c:v>
                </c:pt>
                <c:pt idx="471">
                  <c:v>5981.28</c:v>
                </c:pt>
                <c:pt idx="472">
                  <c:v>6001.59</c:v>
                </c:pt>
                <c:pt idx="473">
                  <c:v>6031.41</c:v>
                </c:pt>
                <c:pt idx="474">
                  <c:v>6055.120000000002</c:v>
                </c:pt>
                <c:pt idx="475">
                  <c:v>6058.43</c:v>
                </c:pt>
                <c:pt idx="476">
                  <c:v>6085.09</c:v>
                </c:pt>
                <c:pt idx="477">
                  <c:v>6094.03</c:v>
                </c:pt>
                <c:pt idx="478">
                  <c:v>6106.41</c:v>
                </c:pt>
                <c:pt idx="479">
                  <c:v>6116.01</c:v>
                </c:pt>
                <c:pt idx="480">
                  <c:v>6131.64</c:v>
                </c:pt>
                <c:pt idx="481">
                  <c:v>6145.45</c:v>
                </c:pt>
                <c:pt idx="482">
                  <c:v>6162.05</c:v>
                </c:pt>
                <c:pt idx="483">
                  <c:v>6175.48</c:v>
                </c:pt>
                <c:pt idx="484">
                  <c:v>6186.04</c:v>
                </c:pt>
                <c:pt idx="485">
                  <c:v>6203.52</c:v>
                </c:pt>
                <c:pt idx="486">
                  <c:v>6218.78</c:v>
                </c:pt>
                <c:pt idx="487">
                  <c:v>6236.76</c:v>
                </c:pt>
                <c:pt idx="488">
                  <c:v>6245.5</c:v>
                </c:pt>
                <c:pt idx="489">
                  <c:v>6257.76</c:v>
                </c:pt>
                <c:pt idx="490">
                  <c:v>6256.63</c:v>
                </c:pt>
                <c:pt idx="491">
                  <c:v>6258.51</c:v>
                </c:pt>
                <c:pt idx="492">
                  <c:v>6266.89</c:v>
                </c:pt>
                <c:pt idx="493">
                  <c:v>6286.09</c:v>
                </c:pt>
                <c:pt idx="494">
                  <c:v>6284.650000000002</c:v>
                </c:pt>
                <c:pt idx="495">
                  <c:v>6297.29</c:v>
                </c:pt>
                <c:pt idx="496">
                  <c:v>6314.84</c:v>
                </c:pt>
                <c:pt idx="497">
                  <c:v>6325.03</c:v>
                </c:pt>
                <c:pt idx="498">
                  <c:v>6336.51</c:v>
                </c:pt>
                <c:pt idx="499">
                  <c:v>6357.120000000002</c:v>
                </c:pt>
              </c:numCache>
            </c:numRef>
          </c:yVal>
          <c:smooth val="1"/>
        </c:ser>
        <c:ser>
          <c:idx val="3"/>
          <c:order val="1"/>
          <c:tx>
            <c:v>M2</c:v>
          </c:tx>
          <c:marker>
            <c:symbol val="none"/>
          </c:marker>
          <c:xVal>
            <c:numRef>
              <c:f>Sheet1!$AT$3:$AT$502</c:f>
              <c:numCache>
                <c:formatCode>General</c:formatCode>
                <c:ptCount val="5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pt idx="100">
                  <c:v>1010.0</c:v>
                </c:pt>
                <c:pt idx="101">
                  <c:v>1020.0</c:v>
                </c:pt>
                <c:pt idx="102">
                  <c:v>1030.0</c:v>
                </c:pt>
                <c:pt idx="103">
                  <c:v>1040.0</c:v>
                </c:pt>
                <c:pt idx="104">
                  <c:v>1050.0</c:v>
                </c:pt>
                <c:pt idx="105">
                  <c:v>1060.0</c:v>
                </c:pt>
                <c:pt idx="106">
                  <c:v>1070.0</c:v>
                </c:pt>
                <c:pt idx="107">
                  <c:v>1080.0</c:v>
                </c:pt>
                <c:pt idx="108">
                  <c:v>1090.0</c:v>
                </c:pt>
                <c:pt idx="109">
                  <c:v>1100.0</c:v>
                </c:pt>
                <c:pt idx="110">
                  <c:v>1110.0</c:v>
                </c:pt>
                <c:pt idx="111">
                  <c:v>1120.0</c:v>
                </c:pt>
                <c:pt idx="112">
                  <c:v>1130.0</c:v>
                </c:pt>
                <c:pt idx="113">
                  <c:v>1140.0</c:v>
                </c:pt>
                <c:pt idx="114">
                  <c:v>1150.0</c:v>
                </c:pt>
                <c:pt idx="115">
                  <c:v>1160.0</c:v>
                </c:pt>
                <c:pt idx="116">
                  <c:v>1170.0</c:v>
                </c:pt>
                <c:pt idx="117">
                  <c:v>1180.0</c:v>
                </c:pt>
                <c:pt idx="118">
                  <c:v>1190.0</c:v>
                </c:pt>
                <c:pt idx="119">
                  <c:v>1200.0</c:v>
                </c:pt>
                <c:pt idx="120">
                  <c:v>1210.0</c:v>
                </c:pt>
                <c:pt idx="121">
                  <c:v>1220.0</c:v>
                </c:pt>
                <c:pt idx="122">
                  <c:v>1230.0</c:v>
                </c:pt>
                <c:pt idx="123">
                  <c:v>1240.0</c:v>
                </c:pt>
                <c:pt idx="124">
                  <c:v>1250.0</c:v>
                </c:pt>
                <c:pt idx="125">
                  <c:v>1260.0</c:v>
                </c:pt>
                <c:pt idx="126">
                  <c:v>1270.0</c:v>
                </c:pt>
                <c:pt idx="127">
                  <c:v>1280.0</c:v>
                </c:pt>
                <c:pt idx="128">
                  <c:v>1290.0</c:v>
                </c:pt>
                <c:pt idx="129">
                  <c:v>1300.0</c:v>
                </c:pt>
                <c:pt idx="130">
                  <c:v>1310.0</c:v>
                </c:pt>
                <c:pt idx="131">
                  <c:v>1320.0</c:v>
                </c:pt>
                <c:pt idx="132">
                  <c:v>1330.0</c:v>
                </c:pt>
                <c:pt idx="133">
                  <c:v>1340.0</c:v>
                </c:pt>
                <c:pt idx="134">
                  <c:v>1350.0</c:v>
                </c:pt>
                <c:pt idx="135">
                  <c:v>1360.0</c:v>
                </c:pt>
                <c:pt idx="136">
                  <c:v>1370.0</c:v>
                </c:pt>
                <c:pt idx="137">
                  <c:v>1380.0</c:v>
                </c:pt>
                <c:pt idx="138">
                  <c:v>1390.0</c:v>
                </c:pt>
                <c:pt idx="139">
                  <c:v>1400.0</c:v>
                </c:pt>
                <c:pt idx="140">
                  <c:v>1410.0</c:v>
                </c:pt>
                <c:pt idx="141">
                  <c:v>1420.0</c:v>
                </c:pt>
                <c:pt idx="142">
                  <c:v>1430.0</c:v>
                </c:pt>
                <c:pt idx="143">
                  <c:v>1440.0</c:v>
                </c:pt>
                <c:pt idx="144">
                  <c:v>1450.0</c:v>
                </c:pt>
                <c:pt idx="145">
                  <c:v>1460.0</c:v>
                </c:pt>
                <c:pt idx="146">
                  <c:v>1470.0</c:v>
                </c:pt>
                <c:pt idx="147">
                  <c:v>1480.0</c:v>
                </c:pt>
                <c:pt idx="148">
                  <c:v>1490.0</c:v>
                </c:pt>
                <c:pt idx="149">
                  <c:v>1500.0</c:v>
                </c:pt>
                <c:pt idx="150">
                  <c:v>1510.0</c:v>
                </c:pt>
                <c:pt idx="151">
                  <c:v>1520.0</c:v>
                </c:pt>
                <c:pt idx="152">
                  <c:v>1530.0</c:v>
                </c:pt>
                <c:pt idx="153">
                  <c:v>1540.0</c:v>
                </c:pt>
                <c:pt idx="154">
                  <c:v>1550.0</c:v>
                </c:pt>
                <c:pt idx="155">
                  <c:v>1560.0</c:v>
                </c:pt>
                <c:pt idx="156">
                  <c:v>1570.0</c:v>
                </c:pt>
                <c:pt idx="157">
                  <c:v>1580.0</c:v>
                </c:pt>
                <c:pt idx="158">
                  <c:v>1590.0</c:v>
                </c:pt>
                <c:pt idx="159">
                  <c:v>1600.0</c:v>
                </c:pt>
                <c:pt idx="160">
                  <c:v>1610.0</c:v>
                </c:pt>
                <c:pt idx="161">
                  <c:v>1620.0</c:v>
                </c:pt>
                <c:pt idx="162">
                  <c:v>1630.0</c:v>
                </c:pt>
                <c:pt idx="163">
                  <c:v>1640.0</c:v>
                </c:pt>
                <c:pt idx="164">
                  <c:v>1650.0</c:v>
                </c:pt>
                <c:pt idx="165">
                  <c:v>1660.0</c:v>
                </c:pt>
                <c:pt idx="166">
                  <c:v>1670.0</c:v>
                </c:pt>
                <c:pt idx="167">
                  <c:v>1680.0</c:v>
                </c:pt>
                <c:pt idx="168">
                  <c:v>1690.0</c:v>
                </c:pt>
                <c:pt idx="169">
                  <c:v>1700.0</c:v>
                </c:pt>
                <c:pt idx="170">
                  <c:v>1710.0</c:v>
                </c:pt>
                <c:pt idx="171">
                  <c:v>1720.0</c:v>
                </c:pt>
                <c:pt idx="172">
                  <c:v>1730.0</c:v>
                </c:pt>
                <c:pt idx="173">
                  <c:v>1740.0</c:v>
                </c:pt>
                <c:pt idx="174">
                  <c:v>1750.0</c:v>
                </c:pt>
                <c:pt idx="175">
                  <c:v>1760.0</c:v>
                </c:pt>
                <c:pt idx="176">
                  <c:v>1770.0</c:v>
                </c:pt>
                <c:pt idx="177">
                  <c:v>1780.0</c:v>
                </c:pt>
                <c:pt idx="178">
                  <c:v>1790.0</c:v>
                </c:pt>
                <c:pt idx="179">
                  <c:v>1800.0</c:v>
                </c:pt>
                <c:pt idx="180">
                  <c:v>1810.0</c:v>
                </c:pt>
                <c:pt idx="181">
                  <c:v>1820.0</c:v>
                </c:pt>
                <c:pt idx="182">
                  <c:v>1830.0</c:v>
                </c:pt>
                <c:pt idx="183">
                  <c:v>1840.0</c:v>
                </c:pt>
                <c:pt idx="184">
                  <c:v>1850.0</c:v>
                </c:pt>
                <c:pt idx="185">
                  <c:v>1860.0</c:v>
                </c:pt>
                <c:pt idx="186">
                  <c:v>1870.0</c:v>
                </c:pt>
                <c:pt idx="187">
                  <c:v>1880.0</c:v>
                </c:pt>
                <c:pt idx="188">
                  <c:v>1890.0</c:v>
                </c:pt>
                <c:pt idx="189">
                  <c:v>1900.0</c:v>
                </c:pt>
                <c:pt idx="190">
                  <c:v>1910.0</c:v>
                </c:pt>
                <c:pt idx="191">
                  <c:v>1920.0</c:v>
                </c:pt>
                <c:pt idx="192">
                  <c:v>1930.0</c:v>
                </c:pt>
                <c:pt idx="193">
                  <c:v>1940.0</c:v>
                </c:pt>
                <c:pt idx="194">
                  <c:v>1950.0</c:v>
                </c:pt>
                <c:pt idx="195">
                  <c:v>1960.0</c:v>
                </c:pt>
                <c:pt idx="196">
                  <c:v>1970.0</c:v>
                </c:pt>
                <c:pt idx="197">
                  <c:v>1980.0</c:v>
                </c:pt>
                <c:pt idx="198">
                  <c:v>1990.0</c:v>
                </c:pt>
                <c:pt idx="199">
                  <c:v>2000.0</c:v>
                </c:pt>
                <c:pt idx="200">
                  <c:v>2010.0</c:v>
                </c:pt>
                <c:pt idx="201">
                  <c:v>2020.0</c:v>
                </c:pt>
                <c:pt idx="202">
                  <c:v>2030.0</c:v>
                </c:pt>
                <c:pt idx="203">
                  <c:v>2040.0</c:v>
                </c:pt>
                <c:pt idx="204">
                  <c:v>2050.0</c:v>
                </c:pt>
                <c:pt idx="205">
                  <c:v>2060.0</c:v>
                </c:pt>
                <c:pt idx="206">
                  <c:v>2070.0</c:v>
                </c:pt>
                <c:pt idx="207">
                  <c:v>2080.0</c:v>
                </c:pt>
                <c:pt idx="208">
                  <c:v>2090.0</c:v>
                </c:pt>
                <c:pt idx="209">
                  <c:v>2100.0</c:v>
                </c:pt>
                <c:pt idx="210">
                  <c:v>2110.0</c:v>
                </c:pt>
                <c:pt idx="211">
                  <c:v>2120.0</c:v>
                </c:pt>
                <c:pt idx="212">
                  <c:v>2130.0</c:v>
                </c:pt>
                <c:pt idx="213">
                  <c:v>2140.0</c:v>
                </c:pt>
                <c:pt idx="214">
                  <c:v>2150.0</c:v>
                </c:pt>
                <c:pt idx="215">
                  <c:v>2160.0</c:v>
                </c:pt>
                <c:pt idx="216">
                  <c:v>2170.0</c:v>
                </c:pt>
                <c:pt idx="217">
                  <c:v>2180.0</c:v>
                </c:pt>
                <c:pt idx="218">
                  <c:v>2190.0</c:v>
                </c:pt>
                <c:pt idx="219">
                  <c:v>2200.0</c:v>
                </c:pt>
                <c:pt idx="220">
                  <c:v>2210.0</c:v>
                </c:pt>
                <c:pt idx="221">
                  <c:v>2220.0</c:v>
                </c:pt>
                <c:pt idx="222">
                  <c:v>2230.0</c:v>
                </c:pt>
                <c:pt idx="223">
                  <c:v>2240.0</c:v>
                </c:pt>
                <c:pt idx="224">
                  <c:v>2250.0</c:v>
                </c:pt>
                <c:pt idx="225">
                  <c:v>2260.0</c:v>
                </c:pt>
                <c:pt idx="226">
                  <c:v>2270.0</c:v>
                </c:pt>
                <c:pt idx="227">
                  <c:v>2280.0</c:v>
                </c:pt>
                <c:pt idx="228">
                  <c:v>2290.0</c:v>
                </c:pt>
                <c:pt idx="229">
                  <c:v>2300.0</c:v>
                </c:pt>
                <c:pt idx="230">
                  <c:v>2310.0</c:v>
                </c:pt>
                <c:pt idx="231">
                  <c:v>2320.0</c:v>
                </c:pt>
                <c:pt idx="232">
                  <c:v>2330.0</c:v>
                </c:pt>
                <c:pt idx="233">
                  <c:v>2340.0</c:v>
                </c:pt>
                <c:pt idx="234">
                  <c:v>2350.0</c:v>
                </c:pt>
                <c:pt idx="235">
                  <c:v>2360.0</c:v>
                </c:pt>
                <c:pt idx="236">
                  <c:v>2370.0</c:v>
                </c:pt>
                <c:pt idx="237">
                  <c:v>2380.0</c:v>
                </c:pt>
                <c:pt idx="238">
                  <c:v>2390.0</c:v>
                </c:pt>
                <c:pt idx="239">
                  <c:v>2400.0</c:v>
                </c:pt>
                <c:pt idx="240">
                  <c:v>2410.0</c:v>
                </c:pt>
                <c:pt idx="241">
                  <c:v>2420.0</c:v>
                </c:pt>
                <c:pt idx="242">
                  <c:v>2430.0</c:v>
                </c:pt>
                <c:pt idx="243">
                  <c:v>2440.0</c:v>
                </c:pt>
                <c:pt idx="244">
                  <c:v>2450.0</c:v>
                </c:pt>
                <c:pt idx="245">
                  <c:v>2460.0</c:v>
                </c:pt>
                <c:pt idx="246">
                  <c:v>2470.0</c:v>
                </c:pt>
                <c:pt idx="247">
                  <c:v>2480.0</c:v>
                </c:pt>
                <c:pt idx="248">
                  <c:v>2490.0</c:v>
                </c:pt>
                <c:pt idx="249">
                  <c:v>2500.0</c:v>
                </c:pt>
                <c:pt idx="250">
                  <c:v>2510.0</c:v>
                </c:pt>
                <c:pt idx="251">
                  <c:v>2520.0</c:v>
                </c:pt>
                <c:pt idx="252">
                  <c:v>2530.0</c:v>
                </c:pt>
                <c:pt idx="253">
                  <c:v>2540.0</c:v>
                </c:pt>
                <c:pt idx="254">
                  <c:v>2550.0</c:v>
                </c:pt>
                <c:pt idx="255">
                  <c:v>2560.0</c:v>
                </c:pt>
                <c:pt idx="256">
                  <c:v>2570.0</c:v>
                </c:pt>
                <c:pt idx="257">
                  <c:v>2580.0</c:v>
                </c:pt>
                <c:pt idx="258">
                  <c:v>2590.0</c:v>
                </c:pt>
                <c:pt idx="259">
                  <c:v>2600.0</c:v>
                </c:pt>
                <c:pt idx="260">
                  <c:v>2610.0</c:v>
                </c:pt>
                <c:pt idx="261">
                  <c:v>2620.0</c:v>
                </c:pt>
                <c:pt idx="262">
                  <c:v>2630.0</c:v>
                </c:pt>
                <c:pt idx="263">
                  <c:v>2640.0</c:v>
                </c:pt>
                <c:pt idx="264">
                  <c:v>2650.0</c:v>
                </c:pt>
                <c:pt idx="265">
                  <c:v>2660.0</c:v>
                </c:pt>
                <c:pt idx="266">
                  <c:v>2670.0</c:v>
                </c:pt>
                <c:pt idx="267">
                  <c:v>2680.0</c:v>
                </c:pt>
                <c:pt idx="268">
                  <c:v>2690.0</c:v>
                </c:pt>
                <c:pt idx="269">
                  <c:v>2700.0</c:v>
                </c:pt>
                <c:pt idx="270">
                  <c:v>2710.0</c:v>
                </c:pt>
                <c:pt idx="271">
                  <c:v>2720.0</c:v>
                </c:pt>
                <c:pt idx="272">
                  <c:v>2730.0</c:v>
                </c:pt>
                <c:pt idx="273">
                  <c:v>2740.0</c:v>
                </c:pt>
                <c:pt idx="274">
                  <c:v>2750.0</c:v>
                </c:pt>
                <c:pt idx="275">
                  <c:v>2760.0</c:v>
                </c:pt>
                <c:pt idx="276">
                  <c:v>2770.0</c:v>
                </c:pt>
                <c:pt idx="277">
                  <c:v>2780.0</c:v>
                </c:pt>
                <c:pt idx="278">
                  <c:v>2790.0</c:v>
                </c:pt>
                <c:pt idx="279">
                  <c:v>2800.0</c:v>
                </c:pt>
                <c:pt idx="280">
                  <c:v>2810.0</c:v>
                </c:pt>
                <c:pt idx="281">
                  <c:v>2820.0</c:v>
                </c:pt>
                <c:pt idx="282">
                  <c:v>2830.0</c:v>
                </c:pt>
                <c:pt idx="283">
                  <c:v>2840.0</c:v>
                </c:pt>
                <c:pt idx="284">
                  <c:v>2850.0</c:v>
                </c:pt>
                <c:pt idx="285">
                  <c:v>2860.0</c:v>
                </c:pt>
                <c:pt idx="286">
                  <c:v>2870.0</c:v>
                </c:pt>
                <c:pt idx="287">
                  <c:v>2880.0</c:v>
                </c:pt>
                <c:pt idx="288">
                  <c:v>2890.0</c:v>
                </c:pt>
                <c:pt idx="289">
                  <c:v>2900.0</c:v>
                </c:pt>
                <c:pt idx="290">
                  <c:v>2910.0</c:v>
                </c:pt>
                <c:pt idx="291">
                  <c:v>2920.0</c:v>
                </c:pt>
                <c:pt idx="292">
                  <c:v>2930.0</c:v>
                </c:pt>
                <c:pt idx="293">
                  <c:v>2940.0</c:v>
                </c:pt>
                <c:pt idx="294">
                  <c:v>2950.0</c:v>
                </c:pt>
                <c:pt idx="295">
                  <c:v>2960.0</c:v>
                </c:pt>
                <c:pt idx="296">
                  <c:v>2970.0</c:v>
                </c:pt>
                <c:pt idx="297">
                  <c:v>2980.0</c:v>
                </c:pt>
                <c:pt idx="298">
                  <c:v>2990.0</c:v>
                </c:pt>
                <c:pt idx="299">
                  <c:v>3000.0</c:v>
                </c:pt>
                <c:pt idx="300">
                  <c:v>3010.0</c:v>
                </c:pt>
                <c:pt idx="301">
                  <c:v>3020.0</c:v>
                </c:pt>
                <c:pt idx="302">
                  <c:v>3030.0</c:v>
                </c:pt>
                <c:pt idx="303">
                  <c:v>3040.0</c:v>
                </c:pt>
                <c:pt idx="304">
                  <c:v>3050.0</c:v>
                </c:pt>
                <c:pt idx="305">
                  <c:v>3060.0</c:v>
                </c:pt>
                <c:pt idx="306">
                  <c:v>3070.0</c:v>
                </c:pt>
                <c:pt idx="307">
                  <c:v>3080.0</c:v>
                </c:pt>
                <c:pt idx="308">
                  <c:v>3090.0</c:v>
                </c:pt>
                <c:pt idx="309">
                  <c:v>3100.0</c:v>
                </c:pt>
                <c:pt idx="310">
                  <c:v>3110.0</c:v>
                </c:pt>
                <c:pt idx="311">
                  <c:v>3120.0</c:v>
                </c:pt>
                <c:pt idx="312">
                  <c:v>3130.0</c:v>
                </c:pt>
                <c:pt idx="313">
                  <c:v>3140.0</c:v>
                </c:pt>
                <c:pt idx="314">
                  <c:v>3150.0</c:v>
                </c:pt>
                <c:pt idx="315">
                  <c:v>3160.0</c:v>
                </c:pt>
                <c:pt idx="316">
                  <c:v>3170.0</c:v>
                </c:pt>
                <c:pt idx="317">
                  <c:v>3180.0</c:v>
                </c:pt>
                <c:pt idx="318">
                  <c:v>3190.0</c:v>
                </c:pt>
                <c:pt idx="319">
                  <c:v>3200.0</c:v>
                </c:pt>
                <c:pt idx="320">
                  <c:v>3210.0</c:v>
                </c:pt>
                <c:pt idx="321">
                  <c:v>3220.0</c:v>
                </c:pt>
                <c:pt idx="322">
                  <c:v>3230.0</c:v>
                </c:pt>
                <c:pt idx="323">
                  <c:v>3240.0</c:v>
                </c:pt>
                <c:pt idx="324">
                  <c:v>3250.0</c:v>
                </c:pt>
                <c:pt idx="325">
                  <c:v>3260.0</c:v>
                </c:pt>
                <c:pt idx="326">
                  <c:v>3270.0</c:v>
                </c:pt>
                <c:pt idx="327">
                  <c:v>3280.0</c:v>
                </c:pt>
                <c:pt idx="328">
                  <c:v>3290.0</c:v>
                </c:pt>
                <c:pt idx="329">
                  <c:v>3300.0</c:v>
                </c:pt>
                <c:pt idx="330">
                  <c:v>3310.0</c:v>
                </c:pt>
                <c:pt idx="331">
                  <c:v>3320.0</c:v>
                </c:pt>
                <c:pt idx="332">
                  <c:v>3330.0</c:v>
                </c:pt>
                <c:pt idx="333">
                  <c:v>3340.0</c:v>
                </c:pt>
                <c:pt idx="334">
                  <c:v>3350.0</c:v>
                </c:pt>
                <c:pt idx="335">
                  <c:v>3360.0</c:v>
                </c:pt>
                <c:pt idx="336">
                  <c:v>3370.0</c:v>
                </c:pt>
                <c:pt idx="337">
                  <c:v>3380.0</c:v>
                </c:pt>
                <c:pt idx="338">
                  <c:v>3390.0</c:v>
                </c:pt>
                <c:pt idx="339">
                  <c:v>3400.0</c:v>
                </c:pt>
                <c:pt idx="340">
                  <c:v>3410.0</c:v>
                </c:pt>
                <c:pt idx="341">
                  <c:v>3420.0</c:v>
                </c:pt>
                <c:pt idx="342">
                  <c:v>3430.0</c:v>
                </c:pt>
                <c:pt idx="343">
                  <c:v>3440.0</c:v>
                </c:pt>
                <c:pt idx="344">
                  <c:v>3450.0</c:v>
                </c:pt>
                <c:pt idx="345">
                  <c:v>3460.0</c:v>
                </c:pt>
                <c:pt idx="346">
                  <c:v>3470.0</c:v>
                </c:pt>
                <c:pt idx="347">
                  <c:v>3480.0</c:v>
                </c:pt>
                <c:pt idx="348">
                  <c:v>3490.0</c:v>
                </c:pt>
                <c:pt idx="349">
                  <c:v>3500.0</c:v>
                </c:pt>
                <c:pt idx="350">
                  <c:v>3510.0</c:v>
                </c:pt>
                <c:pt idx="351">
                  <c:v>3520.0</c:v>
                </c:pt>
                <c:pt idx="352">
                  <c:v>3530.0</c:v>
                </c:pt>
                <c:pt idx="353">
                  <c:v>3540.0</c:v>
                </c:pt>
                <c:pt idx="354">
                  <c:v>3550.0</c:v>
                </c:pt>
                <c:pt idx="355">
                  <c:v>3560.0</c:v>
                </c:pt>
                <c:pt idx="356">
                  <c:v>3570.0</c:v>
                </c:pt>
                <c:pt idx="357">
                  <c:v>3580.0</c:v>
                </c:pt>
                <c:pt idx="358">
                  <c:v>3590.0</c:v>
                </c:pt>
                <c:pt idx="359">
                  <c:v>3600.0</c:v>
                </c:pt>
                <c:pt idx="360">
                  <c:v>3610.0</c:v>
                </c:pt>
                <c:pt idx="361">
                  <c:v>3620.0</c:v>
                </c:pt>
                <c:pt idx="362">
                  <c:v>3630.0</c:v>
                </c:pt>
                <c:pt idx="363">
                  <c:v>3640.0</c:v>
                </c:pt>
                <c:pt idx="364">
                  <c:v>3650.0</c:v>
                </c:pt>
                <c:pt idx="365">
                  <c:v>3660.0</c:v>
                </c:pt>
                <c:pt idx="366">
                  <c:v>3670.0</c:v>
                </c:pt>
                <c:pt idx="367">
                  <c:v>3680.0</c:v>
                </c:pt>
                <c:pt idx="368">
                  <c:v>3690.0</c:v>
                </c:pt>
                <c:pt idx="369">
                  <c:v>3700.0</c:v>
                </c:pt>
                <c:pt idx="370">
                  <c:v>3710.0</c:v>
                </c:pt>
                <c:pt idx="371">
                  <c:v>3720.0</c:v>
                </c:pt>
                <c:pt idx="372">
                  <c:v>3730.0</c:v>
                </c:pt>
                <c:pt idx="373">
                  <c:v>3740.0</c:v>
                </c:pt>
                <c:pt idx="374">
                  <c:v>3750.0</c:v>
                </c:pt>
                <c:pt idx="375">
                  <c:v>3760.0</c:v>
                </c:pt>
                <c:pt idx="376">
                  <c:v>3770.0</c:v>
                </c:pt>
                <c:pt idx="377">
                  <c:v>3780.0</c:v>
                </c:pt>
                <c:pt idx="378">
                  <c:v>3790.0</c:v>
                </c:pt>
                <c:pt idx="379">
                  <c:v>3800.0</c:v>
                </c:pt>
                <c:pt idx="380">
                  <c:v>3810.0</c:v>
                </c:pt>
                <c:pt idx="381">
                  <c:v>3820.0</c:v>
                </c:pt>
                <c:pt idx="382">
                  <c:v>3830.0</c:v>
                </c:pt>
                <c:pt idx="383">
                  <c:v>3840.0</c:v>
                </c:pt>
                <c:pt idx="384">
                  <c:v>3850.0</c:v>
                </c:pt>
                <c:pt idx="385">
                  <c:v>3860.0</c:v>
                </c:pt>
                <c:pt idx="386">
                  <c:v>3870.0</c:v>
                </c:pt>
                <c:pt idx="387">
                  <c:v>3880.0</c:v>
                </c:pt>
                <c:pt idx="388">
                  <c:v>3890.0</c:v>
                </c:pt>
                <c:pt idx="389">
                  <c:v>3900.0</c:v>
                </c:pt>
                <c:pt idx="390">
                  <c:v>3910.0</c:v>
                </c:pt>
                <c:pt idx="391">
                  <c:v>3920.0</c:v>
                </c:pt>
                <c:pt idx="392">
                  <c:v>3930.0</c:v>
                </c:pt>
                <c:pt idx="393">
                  <c:v>3940.0</c:v>
                </c:pt>
                <c:pt idx="394">
                  <c:v>3950.0</c:v>
                </c:pt>
                <c:pt idx="395">
                  <c:v>3960.0</c:v>
                </c:pt>
                <c:pt idx="396">
                  <c:v>3970.0</c:v>
                </c:pt>
                <c:pt idx="397">
                  <c:v>3980.0</c:v>
                </c:pt>
                <c:pt idx="398">
                  <c:v>3990.0</c:v>
                </c:pt>
                <c:pt idx="399">
                  <c:v>4000.0</c:v>
                </c:pt>
                <c:pt idx="400">
                  <c:v>4010.0</c:v>
                </c:pt>
                <c:pt idx="401">
                  <c:v>4020.0</c:v>
                </c:pt>
                <c:pt idx="402">
                  <c:v>4030.0</c:v>
                </c:pt>
                <c:pt idx="403">
                  <c:v>4040.0</c:v>
                </c:pt>
                <c:pt idx="404">
                  <c:v>4050.0</c:v>
                </c:pt>
                <c:pt idx="405">
                  <c:v>4060.0</c:v>
                </c:pt>
                <c:pt idx="406">
                  <c:v>4070.0</c:v>
                </c:pt>
                <c:pt idx="407">
                  <c:v>4080.0</c:v>
                </c:pt>
                <c:pt idx="408">
                  <c:v>4090.0</c:v>
                </c:pt>
                <c:pt idx="409">
                  <c:v>4100.0</c:v>
                </c:pt>
                <c:pt idx="410">
                  <c:v>4110.0</c:v>
                </c:pt>
                <c:pt idx="411">
                  <c:v>4120.0</c:v>
                </c:pt>
                <c:pt idx="412">
                  <c:v>4130.0</c:v>
                </c:pt>
                <c:pt idx="413">
                  <c:v>4140.0</c:v>
                </c:pt>
                <c:pt idx="414">
                  <c:v>4150.0</c:v>
                </c:pt>
                <c:pt idx="415">
                  <c:v>4160.0</c:v>
                </c:pt>
                <c:pt idx="416">
                  <c:v>4170.0</c:v>
                </c:pt>
                <c:pt idx="417">
                  <c:v>4180.0</c:v>
                </c:pt>
                <c:pt idx="418">
                  <c:v>4190.0</c:v>
                </c:pt>
                <c:pt idx="419">
                  <c:v>4200.0</c:v>
                </c:pt>
                <c:pt idx="420">
                  <c:v>4210.0</c:v>
                </c:pt>
                <c:pt idx="421">
                  <c:v>4220.0</c:v>
                </c:pt>
                <c:pt idx="422">
                  <c:v>4230.0</c:v>
                </c:pt>
                <c:pt idx="423">
                  <c:v>4240.0</c:v>
                </c:pt>
                <c:pt idx="424">
                  <c:v>4250.0</c:v>
                </c:pt>
                <c:pt idx="425">
                  <c:v>4260.0</c:v>
                </c:pt>
                <c:pt idx="426">
                  <c:v>4270.0</c:v>
                </c:pt>
                <c:pt idx="427">
                  <c:v>4280.0</c:v>
                </c:pt>
                <c:pt idx="428">
                  <c:v>4290.0</c:v>
                </c:pt>
                <c:pt idx="429">
                  <c:v>4300.0</c:v>
                </c:pt>
                <c:pt idx="430">
                  <c:v>4310.0</c:v>
                </c:pt>
                <c:pt idx="431">
                  <c:v>4320.0</c:v>
                </c:pt>
                <c:pt idx="432">
                  <c:v>4330.0</c:v>
                </c:pt>
                <c:pt idx="433">
                  <c:v>4340.0</c:v>
                </c:pt>
                <c:pt idx="434">
                  <c:v>4350.0</c:v>
                </c:pt>
                <c:pt idx="435">
                  <c:v>4360.0</c:v>
                </c:pt>
                <c:pt idx="436">
                  <c:v>4370.0</c:v>
                </c:pt>
                <c:pt idx="437">
                  <c:v>4380.0</c:v>
                </c:pt>
                <c:pt idx="438">
                  <c:v>4390.0</c:v>
                </c:pt>
                <c:pt idx="439">
                  <c:v>4400.0</c:v>
                </c:pt>
                <c:pt idx="440">
                  <c:v>4410.0</c:v>
                </c:pt>
                <c:pt idx="441">
                  <c:v>4420.0</c:v>
                </c:pt>
                <c:pt idx="442">
                  <c:v>4430.0</c:v>
                </c:pt>
                <c:pt idx="443">
                  <c:v>4440.0</c:v>
                </c:pt>
                <c:pt idx="444">
                  <c:v>4450.0</c:v>
                </c:pt>
                <c:pt idx="445">
                  <c:v>4460.0</c:v>
                </c:pt>
                <c:pt idx="446">
                  <c:v>4470.0</c:v>
                </c:pt>
                <c:pt idx="447">
                  <c:v>4480.0</c:v>
                </c:pt>
                <c:pt idx="448">
                  <c:v>4490.0</c:v>
                </c:pt>
                <c:pt idx="449">
                  <c:v>4500.0</c:v>
                </c:pt>
                <c:pt idx="450">
                  <c:v>4510.0</c:v>
                </c:pt>
                <c:pt idx="451">
                  <c:v>4520.0</c:v>
                </c:pt>
                <c:pt idx="452">
                  <c:v>4530.0</c:v>
                </c:pt>
                <c:pt idx="453">
                  <c:v>4540.0</c:v>
                </c:pt>
                <c:pt idx="454">
                  <c:v>4550.0</c:v>
                </c:pt>
                <c:pt idx="455">
                  <c:v>4560.0</c:v>
                </c:pt>
                <c:pt idx="456">
                  <c:v>4570.0</c:v>
                </c:pt>
                <c:pt idx="457">
                  <c:v>4580.0</c:v>
                </c:pt>
                <c:pt idx="458">
                  <c:v>4590.0</c:v>
                </c:pt>
                <c:pt idx="459">
                  <c:v>4600.0</c:v>
                </c:pt>
                <c:pt idx="460">
                  <c:v>4610.0</c:v>
                </c:pt>
                <c:pt idx="461">
                  <c:v>4620.0</c:v>
                </c:pt>
                <c:pt idx="462">
                  <c:v>4630.0</c:v>
                </c:pt>
                <c:pt idx="463">
                  <c:v>4640.0</c:v>
                </c:pt>
                <c:pt idx="464">
                  <c:v>4650.0</c:v>
                </c:pt>
                <c:pt idx="465">
                  <c:v>4660.0</c:v>
                </c:pt>
                <c:pt idx="466">
                  <c:v>4670.0</c:v>
                </c:pt>
                <c:pt idx="467">
                  <c:v>4680.0</c:v>
                </c:pt>
                <c:pt idx="468">
                  <c:v>4690.0</c:v>
                </c:pt>
                <c:pt idx="469">
                  <c:v>4700.0</c:v>
                </c:pt>
                <c:pt idx="470">
                  <c:v>4710.0</c:v>
                </c:pt>
                <c:pt idx="471">
                  <c:v>4720.0</c:v>
                </c:pt>
                <c:pt idx="472">
                  <c:v>4730.0</c:v>
                </c:pt>
                <c:pt idx="473">
                  <c:v>4740.0</c:v>
                </c:pt>
                <c:pt idx="474">
                  <c:v>4750.0</c:v>
                </c:pt>
                <c:pt idx="475">
                  <c:v>4760.0</c:v>
                </c:pt>
                <c:pt idx="476">
                  <c:v>4770.0</c:v>
                </c:pt>
                <c:pt idx="477">
                  <c:v>4780.0</c:v>
                </c:pt>
                <c:pt idx="478">
                  <c:v>4790.0</c:v>
                </c:pt>
                <c:pt idx="479">
                  <c:v>4800.0</c:v>
                </c:pt>
                <c:pt idx="480">
                  <c:v>4810.0</c:v>
                </c:pt>
                <c:pt idx="481">
                  <c:v>4820.0</c:v>
                </c:pt>
                <c:pt idx="482">
                  <c:v>4830.0</c:v>
                </c:pt>
                <c:pt idx="483">
                  <c:v>4840.0</c:v>
                </c:pt>
                <c:pt idx="484">
                  <c:v>4850.0</c:v>
                </c:pt>
                <c:pt idx="485">
                  <c:v>4860.0</c:v>
                </c:pt>
                <c:pt idx="486">
                  <c:v>4870.0</c:v>
                </c:pt>
                <c:pt idx="487">
                  <c:v>4880.0</c:v>
                </c:pt>
                <c:pt idx="488">
                  <c:v>4890.0</c:v>
                </c:pt>
                <c:pt idx="489">
                  <c:v>4900.0</c:v>
                </c:pt>
                <c:pt idx="490">
                  <c:v>4910.0</c:v>
                </c:pt>
                <c:pt idx="491">
                  <c:v>4920.0</c:v>
                </c:pt>
                <c:pt idx="492">
                  <c:v>4930.0</c:v>
                </c:pt>
                <c:pt idx="493">
                  <c:v>4940.0</c:v>
                </c:pt>
                <c:pt idx="494">
                  <c:v>4950.0</c:v>
                </c:pt>
                <c:pt idx="495">
                  <c:v>4960.0</c:v>
                </c:pt>
                <c:pt idx="496">
                  <c:v>4970.0</c:v>
                </c:pt>
                <c:pt idx="497">
                  <c:v>4980.0</c:v>
                </c:pt>
                <c:pt idx="498">
                  <c:v>4990.0</c:v>
                </c:pt>
                <c:pt idx="499">
                  <c:v>5000.0</c:v>
                </c:pt>
              </c:numCache>
            </c:numRef>
          </c:xVal>
          <c:yVal>
            <c:numRef>
              <c:f>Sheet1!$BF$3:$BF$502</c:f>
              <c:numCache>
                <c:formatCode>General</c:formatCode>
                <c:ptCount val="500"/>
                <c:pt idx="0">
                  <c:v>-97.84</c:v>
                </c:pt>
                <c:pt idx="1">
                  <c:v>-164.3500000000002</c:v>
                </c:pt>
                <c:pt idx="2">
                  <c:v>-214.53</c:v>
                </c:pt>
                <c:pt idx="3">
                  <c:v>-247.55</c:v>
                </c:pt>
                <c:pt idx="4">
                  <c:v>-279.9799999999992</c:v>
                </c:pt>
                <c:pt idx="5">
                  <c:v>-305.02</c:v>
                </c:pt>
                <c:pt idx="6">
                  <c:v>-322.9899999999992</c:v>
                </c:pt>
                <c:pt idx="7">
                  <c:v>-331.6</c:v>
                </c:pt>
                <c:pt idx="8">
                  <c:v>-319.39</c:v>
                </c:pt>
                <c:pt idx="9">
                  <c:v>-318.4699999999999</c:v>
                </c:pt>
                <c:pt idx="10">
                  <c:v>-313.2799999999996</c:v>
                </c:pt>
                <c:pt idx="11">
                  <c:v>-317.3399999999996</c:v>
                </c:pt>
                <c:pt idx="12">
                  <c:v>-306.4599999999998</c:v>
                </c:pt>
                <c:pt idx="13">
                  <c:v>-289.76</c:v>
                </c:pt>
                <c:pt idx="14">
                  <c:v>-276.8</c:v>
                </c:pt>
                <c:pt idx="15">
                  <c:v>-269.51</c:v>
                </c:pt>
                <c:pt idx="16">
                  <c:v>-258.3399999999996</c:v>
                </c:pt>
                <c:pt idx="17">
                  <c:v>-241.71</c:v>
                </c:pt>
                <c:pt idx="18">
                  <c:v>-235.63</c:v>
                </c:pt>
                <c:pt idx="19">
                  <c:v>-215.15</c:v>
                </c:pt>
                <c:pt idx="20">
                  <c:v>-199.69</c:v>
                </c:pt>
                <c:pt idx="21">
                  <c:v>-185.11</c:v>
                </c:pt>
                <c:pt idx="22">
                  <c:v>-172.1</c:v>
                </c:pt>
                <c:pt idx="23">
                  <c:v>-157.29</c:v>
                </c:pt>
                <c:pt idx="24">
                  <c:v>-146.3800000000002</c:v>
                </c:pt>
                <c:pt idx="25">
                  <c:v>-137.48</c:v>
                </c:pt>
                <c:pt idx="26">
                  <c:v>-118.44</c:v>
                </c:pt>
                <c:pt idx="27">
                  <c:v>-99.13</c:v>
                </c:pt>
                <c:pt idx="28">
                  <c:v>-78.94000000000002</c:v>
                </c:pt>
                <c:pt idx="29">
                  <c:v>-46.35</c:v>
                </c:pt>
                <c:pt idx="30">
                  <c:v>-16.53</c:v>
                </c:pt>
                <c:pt idx="31">
                  <c:v>1.45</c:v>
                </c:pt>
                <c:pt idx="32">
                  <c:v>21.61000000000002</c:v>
                </c:pt>
                <c:pt idx="33">
                  <c:v>37.0</c:v>
                </c:pt>
                <c:pt idx="34">
                  <c:v>55.92</c:v>
                </c:pt>
                <c:pt idx="35">
                  <c:v>73.41000000000002</c:v>
                </c:pt>
                <c:pt idx="36">
                  <c:v>91.61</c:v>
                </c:pt>
                <c:pt idx="37">
                  <c:v>109.87</c:v>
                </c:pt>
                <c:pt idx="38">
                  <c:v>130.12</c:v>
                </c:pt>
                <c:pt idx="39">
                  <c:v>152.71</c:v>
                </c:pt>
                <c:pt idx="40">
                  <c:v>153.48</c:v>
                </c:pt>
                <c:pt idx="41">
                  <c:v>177.16</c:v>
                </c:pt>
                <c:pt idx="42">
                  <c:v>189.3800000000002</c:v>
                </c:pt>
                <c:pt idx="43">
                  <c:v>201.41</c:v>
                </c:pt>
                <c:pt idx="44">
                  <c:v>213.45</c:v>
                </c:pt>
                <c:pt idx="45">
                  <c:v>236.74</c:v>
                </c:pt>
                <c:pt idx="46">
                  <c:v>266.26</c:v>
                </c:pt>
                <c:pt idx="47">
                  <c:v>282.07</c:v>
                </c:pt>
                <c:pt idx="48">
                  <c:v>302.69</c:v>
                </c:pt>
                <c:pt idx="49">
                  <c:v>315.68</c:v>
                </c:pt>
                <c:pt idx="50">
                  <c:v>332.3400000000002</c:v>
                </c:pt>
                <c:pt idx="51">
                  <c:v>352.08</c:v>
                </c:pt>
                <c:pt idx="52">
                  <c:v>378.28</c:v>
                </c:pt>
                <c:pt idx="53">
                  <c:v>405.58</c:v>
                </c:pt>
                <c:pt idx="54">
                  <c:v>416.3</c:v>
                </c:pt>
                <c:pt idx="55">
                  <c:v>437.57</c:v>
                </c:pt>
                <c:pt idx="56">
                  <c:v>458.9099999999996</c:v>
                </c:pt>
                <c:pt idx="57">
                  <c:v>466.16</c:v>
                </c:pt>
                <c:pt idx="58">
                  <c:v>491.4</c:v>
                </c:pt>
                <c:pt idx="59">
                  <c:v>507.32</c:v>
                </c:pt>
                <c:pt idx="60">
                  <c:v>517.87</c:v>
                </c:pt>
                <c:pt idx="61">
                  <c:v>535.07</c:v>
                </c:pt>
                <c:pt idx="62">
                  <c:v>560.22</c:v>
                </c:pt>
                <c:pt idx="63">
                  <c:v>573.24</c:v>
                </c:pt>
                <c:pt idx="64">
                  <c:v>590.4499999999994</c:v>
                </c:pt>
                <c:pt idx="65">
                  <c:v>601.4399999999994</c:v>
                </c:pt>
                <c:pt idx="66">
                  <c:v>614.58</c:v>
                </c:pt>
                <c:pt idx="67">
                  <c:v>623.7800000000005</c:v>
                </c:pt>
                <c:pt idx="68">
                  <c:v>643.08</c:v>
                </c:pt>
                <c:pt idx="69">
                  <c:v>661.19</c:v>
                </c:pt>
                <c:pt idx="70">
                  <c:v>692.41</c:v>
                </c:pt>
                <c:pt idx="71">
                  <c:v>711.9599999999979</c:v>
                </c:pt>
                <c:pt idx="72">
                  <c:v>737.88</c:v>
                </c:pt>
                <c:pt idx="73">
                  <c:v>754.6800000000002</c:v>
                </c:pt>
                <c:pt idx="74">
                  <c:v>772.62</c:v>
                </c:pt>
                <c:pt idx="75">
                  <c:v>793.61</c:v>
                </c:pt>
                <c:pt idx="76">
                  <c:v>815.9599999999979</c:v>
                </c:pt>
                <c:pt idx="77">
                  <c:v>828.39</c:v>
                </c:pt>
                <c:pt idx="78">
                  <c:v>831.47</c:v>
                </c:pt>
                <c:pt idx="79">
                  <c:v>843.7700000000005</c:v>
                </c:pt>
                <c:pt idx="80">
                  <c:v>865.47</c:v>
                </c:pt>
                <c:pt idx="81">
                  <c:v>878.3599999999979</c:v>
                </c:pt>
                <c:pt idx="82">
                  <c:v>897.52</c:v>
                </c:pt>
                <c:pt idx="83">
                  <c:v>921.2</c:v>
                </c:pt>
                <c:pt idx="84">
                  <c:v>940.89</c:v>
                </c:pt>
                <c:pt idx="85">
                  <c:v>956.71</c:v>
                </c:pt>
                <c:pt idx="86">
                  <c:v>979.53</c:v>
                </c:pt>
                <c:pt idx="87">
                  <c:v>994.42</c:v>
                </c:pt>
                <c:pt idx="88">
                  <c:v>1024.58</c:v>
                </c:pt>
                <c:pt idx="89">
                  <c:v>1045.55</c:v>
                </c:pt>
                <c:pt idx="90">
                  <c:v>1062.62</c:v>
                </c:pt>
                <c:pt idx="91">
                  <c:v>1076.44</c:v>
                </c:pt>
                <c:pt idx="92">
                  <c:v>1106.33</c:v>
                </c:pt>
                <c:pt idx="93">
                  <c:v>1112.4</c:v>
                </c:pt>
                <c:pt idx="94">
                  <c:v>1137.06</c:v>
                </c:pt>
                <c:pt idx="95">
                  <c:v>1147.24</c:v>
                </c:pt>
                <c:pt idx="96">
                  <c:v>1173.74</c:v>
                </c:pt>
                <c:pt idx="97">
                  <c:v>1193.79</c:v>
                </c:pt>
                <c:pt idx="98">
                  <c:v>1222.75</c:v>
                </c:pt>
                <c:pt idx="99">
                  <c:v>1245.28</c:v>
                </c:pt>
                <c:pt idx="100">
                  <c:v>1273.25</c:v>
                </c:pt>
                <c:pt idx="101">
                  <c:v>1303.52</c:v>
                </c:pt>
                <c:pt idx="102">
                  <c:v>1323.53</c:v>
                </c:pt>
                <c:pt idx="103">
                  <c:v>1348.62</c:v>
                </c:pt>
                <c:pt idx="104">
                  <c:v>1371.29</c:v>
                </c:pt>
                <c:pt idx="105">
                  <c:v>1390.2</c:v>
                </c:pt>
                <c:pt idx="106">
                  <c:v>1410.57</c:v>
                </c:pt>
                <c:pt idx="107">
                  <c:v>1428.49</c:v>
                </c:pt>
                <c:pt idx="108">
                  <c:v>1455.32</c:v>
                </c:pt>
                <c:pt idx="109">
                  <c:v>1473.56</c:v>
                </c:pt>
                <c:pt idx="110">
                  <c:v>1480.96</c:v>
                </c:pt>
                <c:pt idx="111">
                  <c:v>1500.76</c:v>
                </c:pt>
                <c:pt idx="112">
                  <c:v>1523.98</c:v>
                </c:pt>
                <c:pt idx="113">
                  <c:v>1545.92</c:v>
                </c:pt>
                <c:pt idx="114">
                  <c:v>1559.3</c:v>
                </c:pt>
                <c:pt idx="115">
                  <c:v>1562.82</c:v>
                </c:pt>
                <c:pt idx="116">
                  <c:v>1587.52</c:v>
                </c:pt>
                <c:pt idx="117">
                  <c:v>1597.73</c:v>
                </c:pt>
                <c:pt idx="118">
                  <c:v>1604.02</c:v>
                </c:pt>
                <c:pt idx="119">
                  <c:v>1636.93</c:v>
                </c:pt>
                <c:pt idx="120">
                  <c:v>1648.17</c:v>
                </c:pt>
                <c:pt idx="121">
                  <c:v>1667.62</c:v>
                </c:pt>
                <c:pt idx="122">
                  <c:v>1688.51</c:v>
                </c:pt>
                <c:pt idx="123">
                  <c:v>1710.13</c:v>
                </c:pt>
                <c:pt idx="124">
                  <c:v>1740.14</c:v>
                </c:pt>
                <c:pt idx="125">
                  <c:v>1751.95</c:v>
                </c:pt>
                <c:pt idx="126">
                  <c:v>1773.72</c:v>
                </c:pt>
                <c:pt idx="127">
                  <c:v>1798.46</c:v>
                </c:pt>
                <c:pt idx="128">
                  <c:v>1806.35</c:v>
                </c:pt>
                <c:pt idx="129">
                  <c:v>1830.59</c:v>
                </c:pt>
                <c:pt idx="130">
                  <c:v>1854.45</c:v>
                </c:pt>
                <c:pt idx="131">
                  <c:v>1865.34</c:v>
                </c:pt>
                <c:pt idx="132">
                  <c:v>1888.07</c:v>
                </c:pt>
                <c:pt idx="133">
                  <c:v>1911.25</c:v>
                </c:pt>
                <c:pt idx="134">
                  <c:v>1940.35</c:v>
                </c:pt>
                <c:pt idx="135">
                  <c:v>1970.01</c:v>
                </c:pt>
                <c:pt idx="136">
                  <c:v>1983.31</c:v>
                </c:pt>
                <c:pt idx="137">
                  <c:v>2010.97</c:v>
                </c:pt>
                <c:pt idx="138">
                  <c:v>2025.3</c:v>
                </c:pt>
                <c:pt idx="139">
                  <c:v>2053.64</c:v>
                </c:pt>
                <c:pt idx="140">
                  <c:v>2076.16</c:v>
                </c:pt>
                <c:pt idx="141">
                  <c:v>2098.64</c:v>
                </c:pt>
                <c:pt idx="142">
                  <c:v>2120.54</c:v>
                </c:pt>
                <c:pt idx="143">
                  <c:v>2127.54</c:v>
                </c:pt>
                <c:pt idx="144">
                  <c:v>2148.98</c:v>
                </c:pt>
                <c:pt idx="145">
                  <c:v>2177.970000000001</c:v>
                </c:pt>
                <c:pt idx="146">
                  <c:v>2193.03</c:v>
                </c:pt>
                <c:pt idx="147">
                  <c:v>2207.66</c:v>
                </c:pt>
                <c:pt idx="148">
                  <c:v>2222.94</c:v>
                </c:pt>
                <c:pt idx="149">
                  <c:v>2237.890000000001</c:v>
                </c:pt>
                <c:pt idx="150">
                  <c:v>2255.92</c:v>
                </c:pt>
                <c:pt idx="151">
                  <c:v>2271.05</c:v>
                </c:pt>
                <c:pt idx="152">
                  <c:v>2283.73</c:v>
                </c:pt>
                <c:pt idx="153">
                  <c:v>2298.17</c:v>
                </c:pt>
                <c:pt idx="154">
                  <c:v>2315.42</c:v>
                </c:pt>
                <c:pt idx="155">
                  <c:v>2339.42</c:v>
                </c:pt>
                <c:pt idx="156">
                  <c:v>2376.12</c:v>
                </c:pt>
                <c:pt idx="157">
                  <c:v>2394.9</c:v>
                </c:pt>
                <c:pt idx="158">
                  <c:v>2414.67</c:v>
                </c:pt>
                <c:pt idx="159">
                  <c:v>2423.92</c:v>
                </c:pt>
                <c:pt idx="160">
                  <c:v>2436.03</c:v>
                </c:pt>
                <c:pt idx="161">
                  <c:v>2467.23</c:v>
                </c:pt>
                <c:pt idx="162">
                  <c:v>2492.23</c:v>
                </c:pt>
                <c:pt idx="163">
                  <c:v>2507.6</c:v>
                </c:pt>
                <c:pt idx="164">
                  <c:v>2522.810000000002</c:v>
                </c:pt>
                <c:pt idx="165">
                  <c:v>2533.4</c:v>
                </c:pt>
                <c:pt idx="166">
                  <c:v>2555.4</c:v>
                </c:pt>
                <c:pt idx="167">
                  <c:v>2580.13</c:v>
                </c:pt>
                <c:pt idx="168">
                  <c:v>2595.390000000001</c:v>
                </c:pt>
                <c:pt idx="169">
                  <c:v>2620.54</c:v>
                </c:pt>
                <c:pt idx="170">
                  <c:v>2641.05</c:v>
                </c:pt>
                <c:pt idx="171">
                  <c:v>2655.29</c:v>
                </c:pt>
                <c:pt idx="172">
                  <c:v>2666.82</c:v>
                </c:pt>
                <c:pt idx="173">
                  <c:v>2682.930000000001</c:v>
                </c:pt>
                <c:pt idx="174">
                  <c:v>2705.450000000001</c:v>
                </c:pt>
                <c:pt idx="175">
                  <c:v>2713.57</c:v>
                </c:pt>
                <c:pt idx="176">
                  <c:v>2730.330000000002</c:v>
                </c:pt>
                <c:pt idx="177">
                  <c:v>2747.38</c:v>
                </c:pt>
                <c:pt idx="178">
                  <c:v>2768.29</c:v>
                </c:pt>
                <c:pt idx="179">
                  <c:v>2796.27</c:v>
                </c:pt>
                <c:pt idx="180">
                  <c:v>2827.27</c:v>
                </c:pt>
                <c:pt idx="181">
                  <c:v>2845.950000000001</c:v>
                </c:pt>
                <c:pt idx="182">
                  <c:v>2875.3</c:v>
                </c:pt>
                <c:pt idx="183">
                  <c:v>2886.57</c:v>
                </c:pt>
                <c:pt idx="184">
                  <c:v>2897.63</c:v>
                </c:pt>
                <c:pt idx="185">
                  <c:v>2928.25</c:v>
                </c:pt>
                <c:pt idx="186">
                  <c:v>2955.78</c:v>
                </c:pt>
                <c:pt idx="187">
                  <c:v>2971.69</c:v>
                </c:pt>
                <c:pt idx="188">
                  <c:v>3002.82</c:v>
                </c:pt>
                <c:pt idx="189">
                  <c:v>3019.61</c:v>
                </c:pt>
                <c:pt idx="190">
                  <c:v>3036.51</c:v>
                </c:pt>
                <c:pt idx="191">
                  <c:v>3060.72</c:v>
                </c:pt>
                <c:pt idx="192">
                  <c:v>3085.17</c:v>
                </c:pt>
                <c:pt idx="193">
                  <c:v>3099.13</c:v>
                </c:pt>
                <c:pt idx="194">
                  <c:v>3116.44</c:v>
                </c:pt>
                <c:pt idx="195">
                  <c:v>3138.32</c:v>
                </c:pt>
                <c:pt idx="196">
                  <c:v>3147.56</c:v>
                </c:pt>
                <c:pt idx="197">
                  <c:v>3174.84</c:v>
                </c:pt>
                <c:pt idx="198">
                  <c:v>3200.99</c:v>
                </c:pt>
                <c:pt idx="199">
                  <c:v>3222.330000000002</c:v>
                </c:pt>
                <c:pt idx="200">
                  <c:v>3243.54</c:v>
                </c:pt>
                <c:pt idx="201">
                  <c:v>3257.450000000001</c:v>
                </c:pt>
                <c:pt idx="202">
                  <c:v>3274.310000000002</c:v>
                </c:pt>
                <c:pt idx="203">
                  <c:v>3293.38</c:v>
                </c:pt>
                <c:pt idx="204">
                  <c:v>3315.36</c:v>
                </c:pt>
                <c:pt idx="205">
                  <c:v>3335.48</c:v>
                </c:pt>
                <c:pt idx="206">
                  <c:v>3358.67</c:v>
                </c:pt>
                <c:pt idx="207">
                  <c:v>3382.94</c:v>
                </c:pt>
                <c:pt idx="208">
                  <c:v>3396.28</c:v>
                </c:pt>
                <c:pt idx="209">
                  <c:v>3408.66</c:v>
                </c:pt>
                <c:pt idx="210">
                  <c:v>3431.3</c:v>
                </c:pt>
                <c:pt idx="211">
                  <c:v>3455.68</c:v>
                </c:pt>
                <c:pt idx="212">
                  <c:v>3476.75</c:v>
                </c:pt>
                <c:pt idx="213">
                  <c:v>3486.930000000001</c:v>
                </c:pt>
                <c:pt idx="214">
                  <c:v>3491.05</c:v>
                </c:pt>
                <c:pt idx="215">
                  <c:v>3503.71</c:v>
                </c:pt>
                <c:pt idx="216">
                  <c:v>3510.350000000002</c:v>
                </c:pt>
                <c:pt idx="217">
                  <c:v>3528.830000000002</c:v>
                </c:pt>
                <c:pt idx="218">
                  <c:v>3545.06</c:v>
                </c:pt>
                <c:pt idx="219">
                  <c:v>3565.5</c:v>
                </c:pt>
                <c:pt idx="220">
                  <c:v>3570.390000000001</c:v>
                </c:pt>
                <c:pt idx="221">
                  <c:v>3595.29</c:v>
                </c:pt>
                <c:pt idx="222">
                  <c:v>3622.21</c:v>
                </c:pt>
                <c:pt idx="223">
                  <c:v>3641.07</c:v>
                </c:pt>
                <c:pt idx="224">
                  <c:v>3662.470000000001</c:v>
                </c:pt>
                <c:pt idx="225">
                  <c:v>3674.04</c:v>
                </c:pt>
                <c:pt idx="226">
                  <c:v>3702.78</c:v>
                </c:pt>
                <c:pt idx="227">
                  <c:v>3717.94</c:v>
                </c:pt>
                <c:pt idx="228">
                  <c:v>3738.27</c:v>
                </c:pt>
                <c:pt idx="229">
                  <c:v>3757.1</c:v>
                </c:pt>
                <c:pt idx="230">
                  <c:v>3775.8</c:v>
                </c:pt>
                <c:pt idx="231">
                  <c:v>3793.6</c:v>
                </c:pt>
                <c:pt idx="232">
                  <c:v>3804.810000000002</c:v>
                </c:pt>
                <c:pt idx="233">
                  <c:v>3827.26</c:v>
                </c:pt>
                <c:pt idx="234">
                  <c:v>3854.21</c:v>
                </c:pt>
                <c:pt idx="235">
                  <c:v>3864.04</c:v>
                </c:pt>
                <c:pt idx="236">
                  <c:v>3885.28</c:v>
                </c:pt>
                <c:pt idx="237">
                  <c:v>3902.46</c:v>
                </c:pt>
                <c:pt idx="238">
                  <c:v>3916.79</c:v>
                </c:pt>
                <c:pt idx="239">
                  <c:v>3933.890000000001</c:v>
                </c:pt>
                <c:pt idx="240">
                  <c:v>3958.72</c:v>
                </c:pt>
                <c:pt idx="241">
                  <c:v>3979.03</c:v>
                </c:pt>
                <c:pt idx="242">
                  <c:v>3996.56</c:v>
                </c:pt>
                <c:pt idx="243">
                  <c:v>4013.78</c:v>
                </c:pt>
                <c:pt idx="244">
                  <c:v>4036.13</c:v>
                </c:pt>
                <c:pt idx="245">
                  <c:v>4049.79</c:v>
                </c:pt>
                <c:pt idx="246">
                  <c:v>4069.99</c:v>
                </c:pt>
                <c:pt idx="247">
                  <c:v>4094.4</c:v>
                </c:pt>
                <c:pt idx="248">
                  <c:v>4111.71</c:v>
                </c:pt>
                <c:pt idx="249">
                  <c:v>4124.99</c:v>
                </c:pt>
                <c:pt idx="250">
                  <c:v>4141.71</c:v>
                </c:pt>
                <c:pt idx="251">
                  <c:v>4166.22</c:v>
                </c:pt>
                <c:pt idx="252">
                  <c:v>4181.650000000002</c:v>
                </c:pt>
                <c:pt idx="253">
                  <c:v>4202.0</c:v>
                </c:pt>
                <c:pt idx="254">
                  <c:v>4227.8</c:v>
                </c:pt>
                <c:pt idx="255">
                  <c:v>4252.860000000002</c:v>
                </c:pt>
                <c:pt idx="256">
                  <c:v>4267.1</c:v>
                </c:pt>
                <c:pt idx="257">
                  <c:v>4284.47</c:v>
                </c:pt>
                <c:pt idx="258">
                  <c:v>4307.33</c:v>
                </c:pt>
                <c:pt idx="259">
                  <c:v>4331.22</c:v>
                </c:pt>
                <c:pt idx="260">
                  <c:v>4344.860000000002</c:v>
                </c:pt>
                <c:pt idx="261">
                  <c:v>4362.25</c:v>
                </c:pt>
                <c:pt idx="262">
                  <c:v>4375.76</c:v>
                </c:pt>
                <c:pt idx="263">
                  <c:v>4399.74</c:v>
                </c:pt>
                <c:pt idx="264">
                  <c:v>4420.610000000002</c:v>
                </c:pt>
                <c:pt idx="265">
                  <c:v>4435.43</c:v>
                </c:pt>
                <c:pt idx="266">
                  <c:v>4451.400000000001</c:v>
                </c:pt>
                <c:pt idx="267">
                  <c:v>4478.58</c:v>
                </c:pt>
                <c:pt idx="268">
                  <c:v>4494.660000000002</c:v>
                </c:pt>
                <c:pt idx="269">
                  <c:v>4516.52</c:v>
                </c:pt>
                <c:pt idx="270">
                  <c:v>4540.33</c:v>
                </c:pt>
                <c:pt idx="271">
                  <c:v>4550.5</c:v>
                </c:pt>
                <c:pt idx="272">
                  <c:v>4566.84</c:v>
                </c:pt>
                <c:pt idx="273">
                  <c:v>4589.75</c:v>
                </c:pt>
                <c:pt idx="274">
                  <c:v>4608.150000000002</c:v>
                </c:pt>
                <c:pt idx="275">
                  <c:v>4627.75</c:v>
                </c:pt>
                <c:pt idx="276">
                  <c:v>4649.96</c:v>
                </c:pt>
                <c:pt idx="277">
                  <c:v>4668.55</c:v>
                </c:pt>
                <c:pt idx="278">
                  <c:v>4686.27</c:v>
                </c:pt>
                <c:pt idx="279">
                  <c:v>4706.46</c:v>
                </c:pt>
                <c:pt idx="280">
                  <c:v>4722.23</c:v>
                </c:pt>
                <c:pt idx="281">
                  <c:v>4735.21</c:v>
                </c:pt>
                <c:pt idx="282">
                  <c:v>4754.620000000002</c:v>
                </c:pt>
                <c:pt idx="283">
                  <c:v>4776.400000000001</c:v>
                </c:pt>
                <c:pt idx="284">
                  <c:v>4786.45</c:v>
                </c:pt>
                <c:pt idx="285">
                  <c:v>4799.33</c:v>
                </c:pt>
                <c:pt idx="286">
                  <c:v>4826.09</c:v>
                </c:pt>
                <c:pt idx="287">
                  <c:v>4852.06</c:v>
                </c:pt>
                <c:pt idx="288">
                  <c:v>4868.51</c:v>
                </c:pt>
                <c:pt idx="289">
                  <c:v>4893.84</c:v>
                </c:pt>
                <c:pt idx="290">
                  <c:v>4902.57</c:v>
                </c:pt>
                <c:pt idx="291">
                  <c:v>4930.35</c:v>
                </c:pt>
                <c:pt idx="292">
                  <c:v>4950.31</c:v>
                </c:pt>
                <c:pt idx="293">
                  <c:v>4964.51</c:v>
                </c:pt>
                <c:pt idx="294">
                  <c:v>4981.84</c:v>
                </c:pt>
                <c:pt idx="295">
                  <c:v>4994.73</c:v>
                </c:pt>
                <c:pt idx="296">
                  <c:v>5017.34</c:v>
                </c:pt>
                <c:pt idx="297">
                  <c:v>5039.58</c:v>
                </c:pt>
                <c:pt idx="298">
                  <c:v>5061.1</c:v>
                </c:pt>
                <c:pt idx="299">
                  <c:v>5078.96</c:v>
                </c:pt>
                <c:pt idx="300">
                  <c:v>5092.79</c:v>
                </c:pt>
                <c:pt idx="301">
                  <c:v>5107.52</c:v>
                </c:pt>
                <c:pt idx="302">
                  <c:v>5120.31</c:v>
                </c:pt>
                <c:pt idx="303">
                  <c:v>5144.33</c:v>
                </c:pt>
                <c:pt idx="304">
                  <c:v>5161.76</c:v>
                </c:pt>
                <c:pt idx="305">
                  <c:v>5178.7</c:v>
                </c:pt>
                <c:pt idx="306">
                  <c:v>5198.58</c:v>
                </c:pt>
                <c:pt idx="307">
                  <c:v>5218.31</c:v>
                </c:pt>
                <c:pt idx="308">
                  <c:v>5226.55</c:v>
                </c:pt>
                <c:pt idx="309">
                  <c:v>5238.52</c:v>
                </c:pt>
                <c:pt idx="310">
                  <c:v>5260.160000000002</c:v>
                </c:pt>
                <c:pt idx="311">
                  <c:v>5270.64</c:v>
                </c:pt>
                <c:pt idx="312">
                  <c:v>5275.84</c:v>
                </c:pt>
                <c:pt idx="313">
                  <c:v>5294.650000000002</c:v>
                </c:pt>
                <c:pt idx="314">
                  <c:v>5313.42</c:v>
                </c:pt>
                <c:pt idx="315">
                  <c:v>5324.6</c:v>
                </c:pt>
                <c:pt idx="316">
                  <c:v>5338.620000000002</c:v>
                </c:pt>
                <c:pt idx="317">
                  <c:v>5344.75</c:v>
                </c:pt>
                <c:pt idx="318">
                  <c:v>5360.25</c:v>
                </c:pt>
                <c:pt idx="319">
                  <c:v>5387.01</c:v>
                </c:pt>
                <c:pt idx="320">
                  <c:v>5397.59</c:v>
                </c:pt>
                <c:pt idx="321">
                  <c:v>5412.7</c:v>
                </c:pt>
                <c:pt idx="322">
                  <c:v>5437.74</c:v>
                </c:pt>
                <c:pt idx="323">
                  <c:v>5457.21</c:v>
                </c:pt>
                <c:pt idx="324">
                  <c:v>5482.37</c:v>
                </c:pt>
                <c:pt idx="325">
                  <c:v>5505.820000000002</c:v>
                </c:pt>
                <c:pt idx="326">
                  <c:v>5512.83</c:v>
                </c:pt>
                <c:pt idx="327">
                  <c:v>5537.5</c:v>
                </c:pt>
                <c:pt idx="328">
                  <c:v>5552.81</c:v>
                </c:pt>
                <c:pt idx="329">
                  <c:v>5565.93</c:v>
                </c:pt>
                <c:pt idx="330">
                  <c:v>5572.7</c:v>
                </c:pt>
                <c:pt idx="331">
                  <c:v>5586.360000000002</c:v>
                </c:pt>
                <c:pt idx="332">
                  <c:v>5597.51</c:v>
                </c:pt>
                <c:pt idx="333">
                  <c:v>5610.88</c:v>
                </c:pt>
                <c:pt idx="334">
                  <c:v>5628.01</c:v>
                </c:pt>
                <c:pt idx="335">
                  <c:v>5645.1</c:v>
                </c:pt>
                <c:pt idx="336">
                  <c:v>5666.46</c:v>
                </c:pt>
                <c:pt idx="337">
                  <c:v>5685.1</c:v>
                </c:pt>
                <c:pt idx="338">
                  <c:v>5706.74</c:v>
                </c:pt>
                <c:pt idx="339">
                  <c:v>5731.07</c:v>
                </c:pt>
                <c:pt idx="340">
                  <c:v>5748.55</c:v>
                </c:pt>
                <c:pt idx="341">
                  <c:v>5778.95</c:v>
                </c:pt>
                <c:pt idx="342">
                  <c:v>5811.83</c:v>
                </c:pt>
                <c:pt idx="343">
                  <c:v>5828.17</c:v>
                </c:pt>
                <c:pt idx="344">
                  <c:v>5837.1</c:v>
                </c:pt>
                <c:pt idx="345">
                  <c:v>5847.820000000002</c:v>
                </c:pt>
                <c:pt idx="346">
                  <c:v>5861.4</c:v>
                </c:pt>
                <c:pt idx="347">
                  <c:v>5879.93</c:v>
                </c:pt>
                <c:pt idx="348">
                  <c:v>5880.95</c:v>
                </c:pt>
                <c:pt idx="349">
                  <c:v>5889.42</c:v>
                </c:pt>
                <c:pt idx="350">
                  <c:v>5927.78</c:v>
                </c:pt>
                <c:pt idx="351">
                  <c:v>5943.63</c:v>
                </c:pt>
                <c:pt idx="352">
                  <c:v>5963.64</c:v>
                </c:pt>
                <c:pt idx="353">
                  <c:v>5988.34</c:v>
                </c:pt>
                <c:pt idx="354">
                  <c:v>6004.650000000002</c:v>
                </c:pt>
                <c:pt idx="355">
                  <c:v>6029.92</c:v>
                </c:pt>
                <c:pt idx="356">
                  <c:v>6043.08</c:v>
                </c:pt>
                <c:pt idx="357">
                  <c:v>6063.31</c:v>
                </c:pt>
                <c:pt idx="358">
                  <c:v>6081.81</c:v>
                </c:pt>
                <c:pt idx="359">
                  <c:v>6102.34</c:v>
                </c:pt>
                <c:pt idx="360">
                  <c:v>6120.22</c:v>
                </c:pt>
                <c:pt idx="361">
                  <c:v>6141.49</c:v>
                </c:pt>
                <c:pt idx="362">
                  <c:v>6153.860000000002</c:v>
                </c:pt>
                <c:pt idx="363">
                  <c:v>6174.06</c:v>
                </c:pt>
                <c:pt idx="364">
                  <c:v>6191.99</c:v>
                </c:pt>
                <c:pt idx="365">
                  <c:v>6214.08</c:v>
                </c:pt>
                <c:pt idx="366">
                  <c:v>6230.690000000001</c:v>
                </c:pt>
                <c:pt idx="367">
                  <c:v>6248.27</c:v>
                </c:pt>
                <c:pt idx="368">
                  <c:v>6265.2</c:v>
                </c:pt>
                <c:pt idx="369">
                  <c:v>6282.53</c:v>
                </c:pt>
                <c:pt idx="370">
                  <c:v>6305.2</c:v>
                </c:pt>
                <c:pt idx="371">
                  <c:v>6332.57</c:v>
                </c:pt>
                <c:pt idx="372">
                  <c:v>6356.97</c:v>
                </c:pt>
                <c:pt idx="373">
                  <c:v>6378.08</c:v>
                </c:pt>
                <c:pt idx="374">
                  <c:v>6394.06</c:v>
                </c:pt>
                <c:pt idx="375">
                  <c:v>6403.77</c:v>
                </c:pt>
                <c:pt idx="376">
                  <c:v>6425.52</c:v>
                </c:pt>
                <c:pt idx="377">
                  <c:v>6444.63</c:v>
                </c:pt>
                <c:pt idx="378">
                  <c:v>6456.55</c:v>
                </c:pt>
                <c:pt idx="379">
                  <c:v>6480.160000000002</c:v>
                </c:pt>
                <c:pt idx="380">
                  <c:v>6499.68</c:v>
                </c:pt>
                <c:pt idx="381">
                  <c:v>6512.38</c:v>
                </c:pt>
                <c:pt idx="382">
                  <c:v>6533.74</c:v>
                </c:pt>
                <c:pt idx="383">
                  <c:v>6542.49</c:v>
                </c:pt>
                <c:pt idx="384">
                  <c:v>6561.06</c:v>
                </c:pt>
                <c:pt idx="385">
                  <c:v>6578.79</c:v>
                </c:pt>
                <c:pt idx="386">
                  <c:v>6598.27</c:v>
                </c:pt>
                <c:pt idx="387">
                  <c:v>6613.18</c:v>
                </c:pt>
                <c:pt idx="388">
                  <c:v>6632.44</c:v>
                </c:pt>
                <c:pt idx="389">
                  <c:v>6647.71</c:v>
                </c:pt>
                <c:pt idx="390">
                  <c:v>6664.2</c:v>
                </c:pt>
                <c:pt idx="391">
                  <c:v>6683.8</c:v>
                </c:pt>
                <c:pt idx="392">
                  <c:v>6688.04</c:v>
                </c:pt>
                <c:pt idx="393">
                  <c:v>6706.660000000002</c:v>
                </c:pt>
                <c:pt idx="394">
                  <c:v>6736.47</c:v>
                </c:pt>
                <c:pt idx="395">
                  <c:v>6760.2</c:v>
                </c:pt>
                <c:pt idx="396">
                  <c:v>6775.02</c:v>
                </c:pt>
                <c:pt idx="397">
                  <c:v>6803.68</c:v>
                </c:pt>
                <c:pt idx="398">
                  <c:v>6820.56</c:v>
                </c:pt>
                <c:pt idx="399">
                  <c:v>6843.96</c:v>
                </c:pt>
                <c:pt idx="400">
                  <c:v>6866.45</c:v>
                </c:pt>
                <c:pt idx="401">
                  <c:v>6898.33</c:v>
                </c:pt>
                <c:pt idx="402">
                  <c:v>6911.190000000001</c:v>
                </c:pt>
                <c:pt idx="403">
                  <c:v>6932.14</c:v>
                </c:pt>
                <c:pt idx="404">
                  <c:v>6962.56</c:v>
                </c:pt>
                <c:pt idx="405">
                  <c:v>6976.06</c:v>
                </c:pt>
                <c:pt idx="406">
                  <c:v>6992.91</c:v>
                </c:pt>
                <c:pt idx="407">
                  <c:v>7007.84</c:v>
                </c:pt>
                <c:pt idx="408">
                  <c:v>7026.97</c:v>
                </c:pt>
                <c:pt idx="409">
                  <c:v>7043.120000000002</c:v>
                </c:pt>
                <c:pt idx="410">
                  <c:v>7060.46</c:v>
                </c:pt>
                <c:pt idx="411">
                  <c:v>7072.85</c:v>
                </c:pt>
                <c:pt idx="412">
                  <c:v>7090.610000000002</c:v>
                </c:pt>
                <c:pt idx="413">
                  <c:v>7109.320000000002</c:v>
                </c:pt>
                <c:pt idx="414">
                  <c:v>7131.76</c:v>
                </c:pt>
                <c:pt idx="415">
                  <c:v>7160.18</c:v>
                </c:pt>
                <c:pt idx="416">
                  <c:v>7183.660000000002</c:v>
                </c:pt>
                <c:pt idx="417">
                  <c:v>7195.64</c:v>
                </c:pt>
                <c:pt idx="418">
                  <c:v>7211.93</c:v>
                </c:pt>
                <c:pt idx="419">
                  <c:v>7203.320000000002</c:v>
                </c:pt>
                <c:pt idx="420">
                  <c:v>7228.39</c:v>
                </c:pt>
                <c:pt idx="421">
                  <c:v>7253.45</c:v>
                </c:pt>
                <c:pt idx="422">
                  <c:v>7271.93</c:v>
                </c:pt>
                <c:pt idx="423">
                  <c:v>7285.29</c:v>
                </c:pt>
                <c:pt idx="424">
                  <c:v>7293.81</c:v>
                </c:pt>
                <c:pt idx="425">
                  <c:v>7307.79</c:v>
                </c:pt>
                <c:pt idx="426">
                  <c:v>7327.35</c:v>
                </c:pt>
                <c:pt idx="427">
                  <c:v>7346.39</c:v>
                </c:pt>
                <c:pt idx="428">
                  <c:v>7363.8</c:v>
                </c:pt>
                <c:pt idx="429">
                  <c:v>7375.150000000002</c:v>
                </c:pt>
                <c:pt idx="430">
                  <c:v>7406.57</c:v>
                </c:pt>
                <c:pt idx="431">
                  <c:v>7430.0</c:v>
                </c:pt>
                <c:pt idx="432">
                  <c:v>7444.43</c:v>
                </c:pt>
                <c:pt idx="433">
                  <c:v>7458.51</c:v>
                </c:pt>
                <c:pt idx="434">
                  <c:v>7474.59</c:v>
                </c:pt>
                <c:pt idx="435">
                  <c:v>7501.690000000001</c:v>
                </c:pt>
                <c:pt idx="436">
                  <c:v>7513.41</c:v>
                </c:pt>
                <c:pt idx="437">
                  <c:v>7533.45</c:v>
                </c:pt>
                <c:pt idx="438">
                  <c:v>7551.77</c:v>
                </c:pt>
                <c:pt idx="439">
                  <c:v>7562.98</c:v>
                </c:pt>
                <c:pt idx="440">
                  <c:v>7582.96</c:v>
                </c:pt>
                <c:pt idx="441">
                  <c:v>7594.77</c:v>
                </c:pt>
                <c:pt idx="442">
                  <c:v>7617.98</c:v>
                </c:pt>
                <c:pt idx="443">
                  <c:v>7630.09</c:v>
                </c:pt>
                <c:pt idx="444">
                  <c:v>7649.48</c:v>
                </c:pt>
                <c:pt idx="445">
                  <c:v>7669.95</c:v>
                </c:pt>
                <c:pt idx="446">
                  <c:v>7683.85</c:v>
                </c:pt>
                <c:pt idx="447">
                  <c:v>7699.4</c:v>
                </c:pt>
                <c:pt idx="448">
                  <c:v>7714.89</c:v>
                </c:pt>
                <c:pt idx="449">
                  <c:v>7727.35</c:v>
                </c:pt>
                <c:pt idx="450">
                  <c:v>7739.39</c:v>
                </c:pt>
                <c:pt idx="451">
                  <c:v>7760.72</c:v>
                </c:pt>
                <c:pt idx="452">
                  <c:v>7778.59</c:v>
                </c:pt>
                <c:pt idx="453">
                  <c:v>7804.43</c:v>
                </c:pt>
                <c:pt idx="454">
                  <c:v>7822.74</c:v>
                </c:pt>
                <c:pt idx="455">
                  <c:v>7836.1</c:v>
                </c:pt>
                <c:pt idx="456">
                  <c:v>7852.5</c:v>
                </c:pt>
                <c:pt idx="457">
                  <c:v>7858.22</c:v>
                </c:pt>
                <c:pt idx="458">
                  <c:v>7871.81</c:v>
                </c:pt>
                <c:pt idx="459">
                  <c:v>7888.84</c:v>
                </c:pt>
                <c:pt idx="460">
                  <c:v>7913.79</c:v>
                </c:pt>
                <c:pt idx="461">
                  <c:v>7933.26</c:v>
                </c:pt>
                <c:pt idx="462">
                  <c:v>7945.08</c:v>
                </c:pt>
                <c:pt idx="463">
                  <c:v>7980.150000000002</c:v>
                </c:pt>
                <c:pt idx="464">
                  <c:v>8010.92</c:v>
                </c:pt>
                <c:pt idx="465">
                  <c:v>8036.27</c:v>
                </c:pt>
                <c:pt idx="466">
                  <c:v>8070.0</c:v>
                </c:pt>
                <c:pt idx="467">
                  <c:v>8080.860000000002</c:v>
                </c:pt>
                <c:pt idx="468">
                  <c:v>8085.71</c:v>
                </c:pt>
                <c:pt idx="469">
                  <c:v>8104.56</c:v>
                </c:pt>
                <c:pt idx="470">
                  <c:v>8122.91</c:v>
                </c:pt>
                <c:pt idx="471">
                  <c:v>8136.02</c:v>
                </c:pt>
                <c:pt idx="472">
                  <c:v>8150.35</c:v>
                </c:pt>
                <c:pt idx="473">
                  <c:v>8167.34</c:v>
                </c:pt>
                <c:pt idx="474">
                  <c:v>8183.31</c:v>
                </c:pt>
                <c:pt idx="475">
                  <c:v>8194.92</c:v>
                </c:pt>
                <c:pt idx="476">
                  <c:v>8220.18</c:v>
                </c:pt>
                <c:pt idx="477">
                  <c:v>8232.29</c:v>
                </c:pt>
                <c:pt idx="478">
                  <c:v>8248.1</c:v>
                </c:pt>
                <c:pt idx="479">
                  <c:v>8266.94</c:v>
                </c:pt>
                <c:pt idx="480">
                  <c:v>8277.4</c:v>
                </c:pt>
                <c:pt idx="481">
                  <c:v>8298.1</c:v>
                </c:pt>
                <c:pt idx="482">
                  <c:v>8308.33</c:v>
                </c:pt>
                <c:pt idx="483">
                  <c:v>8335.799999999985</c:v>
                </c:pt>
                <c:pt idx="484">
                  <c:v>8358.5</c:v>
                </c:pt>
                <c:pt idx="485">
                  <c:v>8369.809999999943</c:v>
                </c:pt>
                <c:pt idx="486">
                  <c:v>8387.84</c:v>
                </c:pt>
                <c:pt idx="487">
                  <c:v>8409.34</c:v>
                </c:pt>
                <c:pt idx="488">
                  <c:v>8428.04</c:v>
                </c:pt>
                <c:pt idx="489">
                  <c:v>8449.75</c:v>
                </c:pt>
                <c:pt idx="490">
                  <c:v>8463.43</c:v>
                </c:pt>
                <c:pt idx="491">
                  <c:v>8477.54</c:v>
                </c:pt>
                <c:pt idx="492">
                  <c:v>8489.849999999955</c:v>
                </c:pt>
                <c:pt idx="493">
                  <c:v>8500.5</c:v>
                </c:pt>
                <c:pt idx="494">
                  <c:v>8520.0</c:v>
                </c:pt>
                <c:pt idx="495">
                  <c:v>8532.629999999983</c:v>
                </c:pt>
                <c:pt idx="496">
                  <c:v>8554.6</c:v>
                </c:pt>
                <c:pt idx="497">
                  <c:v>8574.469999999928</c:v>
                </c:pt>
                <c:pt idx="498">
                  <c:v>8591.869999999921</c:v>
                </c:pt>
                <c:pt idx="499">
                  <c:v>8612.799999999985</c:v>
                </c:pt>
              </c:numCache>
            </c:numRef>
          </c:yVal>
          <c:smooth val="1"/>
        </c:ser>
        <c:ser>
          <c:idx val="2"/>
          <c:order val="2"/>
          <c:tx>
            <c:v>M3</c:v>
          </c:tx>
          <c:marker>
            <c:symbol val="none"/>
          </c:marker>
          <c:xVal>
            <c:numRef>
              <c:f>Sheet1!$AE$3:$AE$502</c:f>
              <c:numCache>
                <c:formatCode>General</c:formatCode>
                <c:ptCount val="5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pt idx="100">
                  <c:v>1010.0</c:v>
                </c:pt>
                <c:pt idx="101">
                  <c:v>1020.0</c:v>
                </c:pt>
                <c:pt idx="102">
                  <c:v>1030.0</c:v>
                </c:pt>
                <c:pt idx="103">
                  <c:v>1040.0</c:v>
                </c:pt>
                <c:pt idx="104">
                  <c:v>1050.0</c:v>
                </c:pt>
                <c:pt idx="105">
                  <c:v>1060.0</c:v>
                </c:pt>
                <c:pt idx="106">
                  <c:v>1070.0</c:v>
                </c:pt>
                <c:pt idx="107">
                  <c:v>1080.0</c:v>
                </c:pt>
                <c:pt idx="108">
                  <c:v>1090.0</c:v>
                </c:pt>
                <c:pt idx="109">
                  <c:v>1100.0</c:v>
                </c:pt>
                <c:pt idx="110">
                  <c:v>1110.0</c:v>
                </c:pt>
                <c:pt idx="111">
                  <c:v>1120.0</c:v>
                </c:pt>
                <c:pt idx="112">
                  <c:v>1130.0</c:v>
                </c:pt>
                <c:pt idx="113">
                  <c:v>1140.0</c:v>
                </c:pt>
                <c:pt idx="114">
                  <c:v>1150.0</c:v>
                </c:pt>
                <c:pt idx="115">
                  <c:v>1160.0</c:v>
                </c:pt>
                <c:pt idx="116">
                  <c:v>1170.0</c:v>
                </c:pt>
                <c:pt idx="117">
                  <c:v>1180.0</c:v>
                </c:pt>
                <c:pt idx="118">
                  <c:v>1190.0</c:v>
                </c:pt>
                <c:pt idx="119">
                  <c:v>1200.0</c:v>
                </c:pt>
                <c:pt idx="120">
                  <c:v>1210.0</c:v>
                </c:pt>
                <c:pt idx="121">
                  <c:v>1220.0</c:v>
                </c:pt>
                <c:pt idx="122">
                  <c:v>1230.0</c:v>
                </c:pt>
                <c:pt idx="123">
                  <c:v>1240.0</c:v>
                </c:pt>
                <c:pt idx="124">
                  <c:v>1250.0</c:v>
                </c:pt>
                <c:pt idx="125">
                  <c:v>1260.0</c:v>
                </c:pt>
                <c:pt idx="126">
                  <c:v>1270.0</c:v>
                </c:pt>
                <c:pt idx="127">
                  <c:v>1280.0</c:v>
                </c:pt>
                <c:pt idx="128">
                  <c:v>1290.0</c:v>
                </c:pt>
                <c:pt idx="129">
                  <c:v>1300.0</c:v>
                </c:pt>
                <c:pt idx="130">
                  <c:v>1310.0</c:v>
                </c:pt>
                <c:pt idx="131">
                  <c:v>1320.0</c:v>
                </c:pt>
                <c:pt idx="132">
                  <c:v>1330.0</c:v>
                </c:pt>
                <c:pt idx="133">
                  <c:v>1340.0</c:v>
                </c:pt>
                <c:pt idx="134">
                  <c:v>1350.0</c:v>
                </c:pt>
                <c:pt idx="135">
                  <c:v>1360.0</c:v>
                </c:pt>
                <c:pt idx="136">
                  <c:v>1370.0</c:v>
                </c:pt>
                <c:pt idx="137">
                  <c:v>1380.0</c:v>
                </c:pt>
                <c:pt idx="138">
                  <c:v>1390.0</c:v>
                </c:pt>
                <c:pt idx="139">
                  <c:v>1400.0</c:v>
                </c:pt>
                <c:pt idx="140">
                  <c:v>1410.0</c:v>
                </c:pt>
                <c:pt idx="141">
                  <c:v>1420.0</c:v>
                </c:pt>
                <c:pt idx="142">
                  <c:v>1430.0</c:v>
                </c:pt>
                <c:pt idx="143">
                  <c:v>1440.0</c:v>
                </c:pt>
                <c:pt idx="144">
                  <c:v>1450.0</c:v>
                </c:pt>
                <c:pt idx="145">
                  <c:v>1460.0</c:v>
                </c:pt>
                <c:pt idx="146">
                  <c:v>1470.0</c:v>
                </c:pt>
                <c:pt idx="147">
                  <c:v>1480.0</c:v>
                </c:pt>
                <c:pt idx="148">
                  <c:v>1490.0</c:v>
                </c:pt>
                <c:pt idx="149">
                  <c:v>1500.0</c:v>
                </c:pt>
                <c:pt idx="150">
                  <c:v>1510.0</c:v>
                </c:pt>
                <c:pt idx="151">
                  <c:v>1520.0</c:v>
                </c:pt>
                <c:pt idx="152">
                  <c:v>1530.0</c:v>
                </c:pt>
                <c:pt idx="153">
                  <c:v>1540.0</c:v>
                </c:pt>
                <c:pt idx="154">
                  <c:v>1550.0</c:v>
                </c:pt>
                <c:pt idx="155">
                  <c:v>1560.0</c:v>
                </c:pt>
                <c:pt idx="156">
                  <c:v>1570.0</c:v>
                </c:pt>
                <c:pt idx="157">
                  <c:v>1580.0</c:v>
                </c:pt>
                <c:pt idx="158">
                  <c:v>1590.0</c:v>
                </c:pt>
                <c:pt idx="159">
                  <c:v>1600.0</c:v>
                </c:pt>
                <c:pt idx="160">
                  <c:v>1610.0</c:v>
                </c:pt>
                <c:pt idx="161">
                  <c:v>1620.0</c:v>
                </c:pt>
                <c:pt idx="162">
                  <c:v>1630.0</c:v>
                </c:pt>
                <c:pt idx="163">
                  <c:v>1640.0</c:v>
                </c:pt>
                <c:pt idx="164">
                  <c:v>1650.0</c:v>
                </c:pt>
                <c:pt idx="165">
                  <c:v>1660.0</c:v>
                </c:pt>
                <c:pt idx="166">
                  <c:v>1670.0</c:v>
                </c:pt>
                <c:pt idx="167">
                  <c:v>1680.0</c:v>
                </c:pt>
                <c:pt idx="168">
                  <c:v>1690.0</c:v>
                </c:pt>
                <c:pt idx="169">
                  <c:v>1700.0</c:v>
                </c:pt>
                <c:pt idx="170">
                  <c:v>1710.0</c:v>
                </c:pt>
                <c:pt idx="171">
                  <c:v>1720.0</c:v>
                </c:pt>
                <c:pt idx="172">
                  <c:v>1730.0</c:v>
                </c:pt>
                <c:pt idx="173">
                  <c:v>1740.0</c:v>
                </c:pt>
                <c:pt idx="174">
                  <c:v>1750.0</c:v>
                </c:pt>
                <c:pt idx="175">
                  <c:v>1760.0</c:v>
                </c:pt>
                <c:pt idx="176">
                  <c:v>1770.0</c:v>
                </c:pt>
                <c:pt idx="177">
                  <c:v>1780.0</c:v>
                </c:pt>
                <c:pt idx="178">
                  <c:v>1790.0</c:v>
                </c:pt>
                <c:pt idx="179">
                  <c:v>1800.0</c:v>
                </c:pt>
                <c:pt idx="180">
                  <c:v>1810.0</c:v>
                </c:pt>
                <c:pt idx="181">
                  <c:v>1820.0</c:v>
                </c:pt>
                <c:pt idx="182">
                  <c:v>1830.0</c:v>
                </c:pt>
                <c:pt idx="183">
                  <c:v>1840.0</c:v>
                </c:pt>
                <c:pt idx="184">
                  <c:v>1850.0</c:v>
                </c:pt>
                <c:pt idx="185">
                  <c:v>1860.0</c:v>
                </c:pt>
                <c:pt idx="186">
                  <c:v>1870.0</c:v>
                </c:pt>
                <c:pt idx="187">
                  <c:v>1880.0</c:v>
                </c:pt>
                <c:pt idx="188">
                  <c:v>1890.0</c:v>
                </c:pt>
                <c:pt idx="189">
                  <c:v>1900.0</c:v>
                </c:pt>
                <c:pt idx="190">
                  <c:v>1910.0</c:v>
                </c:pt>
                <c:pt idx="191">
                  <c:v>1920.0</c:v>
                </c:pt>
                <c:pt idx="192">
                  <c:v>1930.0</c:v>
                </c:pt>
                <c:pt idx="193">
                  <c:v>1940.0</c:v>
                </c:pt>
                <c:pt idx="194">
                  <c:v>1950.0</c:v>
                </c:pt>
                <c:pt idx="195">
                  <c:v>1960.0</c:v>
                </c:pt>
                <c:pt idx="196">
                  <c:v>1970.0</c:v>
                </c:pt>
                <c:pt idx="197">
                  <c:v>1980.0</c:v>
                </c:pt>
                <c:pt idx="198">
                  <c:v>1990.0</c:v>
                </c:pt>
                <c:pt idx="199">
                  <c:v>2000.0</c:v>
                </c:pt>
                <c:pt idx="200">
                  <c:v>2010.0</c:v>
                </c:pt>
                <c:pt idx="201">
                  <c:v>2020.0</c:v>
                </c:pt>
                <c:pt idx="202">
                  <c:v>2030.0</c:v>
                </c:pt>
                <c:pt idx="203">
                  <c:v>2040.0</c:v>
                </c:pt>
                <c:pt idx="204">
                  <c:v>2050.0</c:v>
                </c:pt>
                <c:pt idx="205">
                  <c:v>2060.0</c:v>
                </c:pt>
                <c:pt idx="206">
                  <c:v>2070.0</c:v>
                </c:pt>
                <c:pt idx="207">
                  <c:v>2080.0</c:v>
                </c:pt>
                <c:pt idx="208">
                  <c:v>2090.0</c:v>
                </c:pt>
                <c:pt idx="209">
                  <c:v>2100.0</c:v>
                </c:pt>
                <c:pt idx="210">
                  <c:v>2110.0</c:v>
                </c:pt>
                <c:pt idx="211">
                  <c:v>2120.0</c:v>
                </c:pt>
                <c:pt idx="212">
                  <c:v>2130.0</c:v>
                </c:pt>
                <c:pt idx="213">
                  <c:v>2140.0</c:v>
                </c:pt>
                <c:pt idx="214">
                  <c:v>2150.0</c:v>
                </c:pt>
                <c:pt idx="215">
                  <c:v>2160.0</c:v>
                </c:pt>
                <c:pt idx="216">
                  <c:v>2170.0</c:v>
                </c:pt>
                <c:pt idx="217">
                  <c:v>2180.0</c:v>
                </c:pt>
                <c:pt idx="218">
                  <c:v>2190.0</c:v>
                </c:pt>
                <c:pt idx="219">
                  <c:v>2200.0</c:v>
                </c:pt>
                <c:pt idx="220">
                  <c:v>2210.0</c:v>
                </c:pt>
                <c:pt idx="221">
                  <c:v>2220.0</c:v>
                </c:pt>
                <c:pt idx="222">
                  <c:v>2230.0</c:v>
                </c:pt>
                <c:pt idx="223">
                  <c:v>2240.0</c:v>
                </c:pt>
                <c:pt idx="224">
                  <c:v>2250.0</c:v>
                </c:pt>
                <c:pt idx="225">
                  <c:v>2260.0</c:v>
                </c:pt>
                <c:pt idx="226">
                  <c:v>2270.0</c:v>
                </c:pt>
                <c:pt idx="227">
                  <c:v>2280.0</c:v>
                </c:pt>
                <c:pt idx="228">
                  <c:v>2290.0</c:v>
                </c:pt>
                <c:pt idx="229">
                  <c:v>2300.0</c:v>
                </c:pt>
                <c:pt idx="230">
                  <c:v>2310.0</c:v>
                </c:pt>
                <c:pt idx="231">
                  <c:v>2320.0</c:v>
                </c:pt>
                <c:pt idx="232">
                  <c:v>2330.0</c:v>
                </c:pt>
                <c:pt idx="233">
                  <c:v>2340.0</c:v>
                </c:pt>
                <c:pt idx="234">
                  <c:v>2350.0</c:v>
                </c:pt>
                <c:pt idx="235">
                  <c:v>2360.0</c:v>
                </c:pt>
                <c:pt idx="236">
                  <c:v>2370.0</c:v>
                </c:pt>
                <c:pt idx="237">
                  <c:v>2380.0</c:v>
                </c:pt>
                <c:pt idx="238">
                  <c:v>2390.0</c:v>
                </c:pt>
                <c:pt idx="239">
                  <c:v>2400.0</c:v>
                </c:pt>
                <c:pt idx="240">
                  <c:v>2410.0</c:v>
                </c:pt>
                <c:pt idx="241">
                  <c:v>2420.0</c:v>
                </c:pt>
                <c:pt idx="242">
                  <c:v>2430.0</c:v>
                </c:pt>
                <c:pt idx="243">
                  <c:v>2440.0</c:v>
                </c:pt>
                <c:pt idx="244">
                  <c:v>2450.0</c:v>
                </c:pt>
                <c:pt idx="245">
                  <c:v>2460.0</c:v>
                </c:pt>
                <c:pt idx="246">
                  <c:v>2470.0</c:v>
                </c:pt>
                <c:pt idx="247">
                  <c:v>2480.0</c:v>
                </c:pt>
                <c:pt idx="248">
                  <c:v>2490.0</c:v>
                </c:pt>
                <c:pt idx="249">
                  <c:v>2500.0</c:v>
                </c:pt>
                <c:pt idx="250">
                  <c:v>2510.0</c:v>
                </c:pt>
                <c:pt idx="251">
                  <c:v>2520.0</c:v>
                </c:pt>
                <c:pt idx="252">
                  <c:v>2530.0</c:v>
                </c:pt>
                <c:pt idx="253">
                  <c:v>2540.0</c:v>
                </c:pt>
                <c:pt idx="254">
                  <c:v>2550.0</c:v>
                </c:pt>
                <c:pt idx="255">
                  <c:v>2560.0</c:v>
                </c:pt>
                <c:pt idx="256">
                  <c:v>2570.0</c:v>
                </c:pt>
                <c:pt idx="257">
                  <c:v>2580.0</c:v>
                </c:pt>
                <c:pt idx="258">
                  <c:v>2590.0</c:v>
                </c:pt>
                <c:pt idx="259">
                  <c:v>2600.0</c:v>
                </c:pt>
                <c:pt idx="260">
                  <c:v>2610.0</c:v>
                </c:pt>
                <c:pt idx="261">
                  <c:v>2620.0</c:v>
                </c:pt>
                <c:pt idx="262">
                  <c:v>2630.0</c:v>
                </c:pt>
                <c:pt idx="263">
                  <c:v>2640.0</c:v>
                </c:pt>
                <c:pt idx="264">
                  <c:v>2650.0</c:v>
                </c:pt>
                <c:pt idx="265">
                  <c:v>2660.0</c:v>
                </c:pt>
                <c:pt idx="266">
                  <c:v>2670.0</c:v>
                </c:pt>
                <c:pt idx="267">
                  <c:v>2680.0</c:v>
                </c:pt>
                <c:pt idx="268">
                  <c:v>2690.0</c:v>
                </c:pt>
                <c:pt idx="269">
                  <c:v>2700.0</c:v>
                </c:pt>
                <c:pt idx="270">
                  <c:v>2710.0</c:v>
                </c:pt>
                <c:pt idx="271">
                  <c:v>2720.0</c:v>
                </c:pt>
                <c:pt idx="272">
                  <c:v>2730.0</c:v>
                </c:pt>
                <c:pt idx="273">
                  <c:v>2740.0</c:v>
                </c:pt>
                <c:pt idx="274">
                  <c:v>2750.0</c:v>
                </c:pt>
                <c:pt idx="275">
                  <c:v>2760.0</c:v>
                </c:pt>
                <c:pt idx="276">
                  <c:v>2770.0</c:v>
                </c:pt>
                <c:pt idx="277">
                  <c:v>2780.0</c:v>
                </c:pt>
                <c:pt idx="278">
                  <c:v>2790.0</c:v>
                </c:pt>
                <c:pt idx="279">
                  <c:v>2800.0</c:v>
                </c:pt>
                <c:pt idx="280">
                  <c:v>2810.0</c:v>
                </c:pt>
                <c:pt idx="281">
                  <c:v>2820.0</c:v>
                </c:pt>
                <c:pt idx="282">
                  <c:v>2830.0</c:v>
                </c:pt>
                <c:pt idx="283">
                  <c:v>2840.0</c:v>
                </c:pt>
                <c:pt idx="284">
                  <c:v>2850.0</c:v>
                </c:pt>
                <c:pt idx="285">
                  <c:v>2860.0</c:v>
                </c:pt>
                <c:pt idx="286">
                  <c:v>2870.0</c:v>
                </c:pt>
                <c:pt idx="287">
                  <c:v>2880.0</c:v>
                </c:pt>
                <c:pt idx="288">
                  <c:v>2890.0</c:v>
                </c:pt>
                <c:pt idx="289">
                  <c:v>2900.0</c:v>
                </c:pt>
                <c:pt idx="290">
                  <c:v>2910.0</c:v>
                </c:pt>
                <c:pt idx="291">
                  <c:v>2920.0</c:v>
                </c:pt>
                <c:pt idx="292">
                  <c:v>2930.0</c:v>
                </c:pt>
                <c:pt idx="293">
                  <c:v>2940.0</c:v>
                </c:pt>
                <c:pt idx="294">
                  <c:v>2950.0</c:v>
                </c:pt>
                <c:pt idx="295">
                  <c:v>2960.0</c:v>
                </c:pt>
                <c:pt idx="296">
                  <c:v>2970.0</c:v>
                </c:pt>
                <c:pt idx="297">
                  <c:v>2980.0</c:v>
                </c:pt>
                <c:pt idx="298">
                  <c:v>2990.0</c:v>
                </c:pt>
                <c:pt idx="299">
                  <c:v>3000.0</c:v>
                </c:pt>
                <c:pt idx="300">
                  <c:v>3010.0</c:v>
                </c:pt>
                <c:pt idx="301">
                  <c:v>3020.0</c:v>
                </c:pt>
                <c:pt idx="302">
                  <c:v>3030.0</c:v>
                </c:pt>
                <c:pt idx="303">
                  <c:v>3040.0</c:v>
                </c:pt>
                <c:pt idx="304">
                  <c:v>3050.0</c:v>
                </c:pt>
                <c:pt idx="305">
                  <c:v>3060.0</c:v>
                </c:pt>
                <c:pt idx="306">
                  <c:v>3070.0</c:v>
                </c:pt>
                <c:pt idx="307">
                  <c:v>3080.0</c:v>
                </c:pt>
                <c:pt idx="308">
                  <c:v>3090.0</c:v>
                </c:pt>
                <c:pt idx="309">
                  <c:v>3100.0</c:v>
                </c:pt>
                <c:pt idx="310">
                  <c:v>3110.0</c:v>
                </c:pt>
                <c:pt idx="311">
                  <c:v>3120.0</c:v>
                </c:pt>
                <c:pt idx="312">
                  <c:v>3130.0</c:v>
                </c:pt>
                <c:pt idx="313">
                  <c:v>3140.0</c:v>
                </c:pt>
                <c:pt idx="314">
                  <c:v>3150.0</c:v>
                </c:pt>
                <c:pt idx="315">
                  <c:v>3160.0</c:v>
                </c:pt>
                <c:pt idx="316">
                  <c:v>3170.0</c:v>
                </c:pt>
                <c:pt idx="317">
                  <c:v>3180.0</c:v>
                </c:pt>
                <c:pt idx="318">
                  <c:v>3190.0</c:v>
                </c:pt>
                <c:pt idx="319">
                  <c:v>3200.0</c:v>
                </c:pt>
                <c:pt idx="320">
                  <c:v>3210.0</c:v>
                </c:pt>
                <c:pt idx="321">
                  <c:v>3220.0</c:v>
                </c:pt>
                <c:pt idx="322">
                  <c:v>3230.0</c:v>
                </c:pt>
                <c:pt idx="323">
                  <c:v>3240.0</c:v>
                </c:pt>
                <c:pt idx="324">
                  <c:v>3250.0</c:v>
                </c:pt>
                <c:pt idx="325">
                  <c:v>3260.0</c:v>
                </c:pt>
                <c:pt idx="326">
                  <c:v>3270.0</c:v>
                </c:pt>
                <c:pt idx="327">
                  <c:v>3280.0</c:v>
                </c:pt>
                <c:pt idx="328">
                  <c:v>3290.0</c:v>
                </c:pt>
                <c:pt idx="329">
                  <c:v>3300.0</c:v>
                </c:pt>
                <c:pt idx="330">
                  <c:v>3310.0</c:v>
                </c:pt>
                <c:pt idx="331">
                  <c:v>3320.0</c:v>
                </c:pt>
                <c:pt idx="332">
                  <c:v>3330.0</c:v>
                </c:pt>
                <c:pt idx="333">
                  <c:v>3340.0</c:v>
                </c:pt>
                <c:pt idx="334">
                  <c:v>3350.0</c:v>
                </c:pt>
                <c:pt idx="335">
                  <c:v>3360.0</c:v>
                </c:pt>
                <c:pt idx="336">
                  <c:v>3370.0</c:v>
                </c:pt>
                <c:pt idx="337">
                  <c:v>3380.0</c:v>
                </c:pt>
                <c:pt idx="338">
                  <c:v>3390.0</c:v>
                </c:pt>
                <c:pt idx="339">
                  <c:v>3400.0</c:v>
                </c:pt>
                <c:pt idx="340">
                  <c:v>3410.0</c:v>
                </c:pt>
                <c:pt idx="341">
                  <c:v>3420.0</c:v>
                </c:pt>
                <c:pt idx="342">
                  <c:v>3430.0</c:v>
                </c:pt>
                <c:pt idx="343">
                  <c:v>3440.0</c:v>
                </c:pt>
                <c:pt idx="344">
                  <c:v>3450.0</c:v>
                </c:pt>
                <c:pt idx="345">
                  <c:v>3460.0</c:v>
                </c:pt>
                <c:pt idx="346">
                  <c:v>3470.0</c:v>
                </c:pt>
                <c:pt idx="347">
                  <c:v>3480.0</c:v>
                </c:pt>
                <c:pt idx="348">
                  <c:v>3490.0</c:v>
                </c:pt>
                <c:pt idx="349">
                  <c:v>3500.0</c:v>
                </c:pt>
                <c:pt idx="350">
                  <c:v>3510.0</c:v>
                </c:pt>
                <c:pt idx="351">
                  <c:v>3520.0</c:v>
                </c:pt>
                <c:pt idx="352">
                  <c:v>3530.0</c:v>
                </c:pt>
                <c:pt idx="353">
                  <c:v>3540.0</c:v>
                </c:pt>
                <c:pt idx="354">
                  <c:v>3550.0</c:v>
                </c:pt>
                <c:pt idx="355">
                  <c:v>3560.0</c:v>
                </c:pt>
                <c:pt idx="356">
                  <c:v>3570.0</c:v>
                </c:pt>
                <c:pt idx="357">
                  <c:v>3580.0</c:v>
                </c:pt>
                <c:pt idx="358">
                  <c:v>3590.0</c:v>
                </c:pt>
                <c:pt idx="359">
                  <c:v>3600.0</c:v>
                </c:pt>
                <c:pt idx="360">
                  <c:v>3610.0</c:v>
                </c:pt>
                <c:pt idx="361">
                  <c:v>3620.0</c:v>
                </c:pt>
                <c:pt idx="362">
                  <c:v>3630.0</c:v>
                </c:pt>
                <c:pt idx="363">
                  <c:v>3640.0</c:v>
                </c:pt>
                <c:pt idx="364">
                  <c:v>3650.0</c:v>
                </c:pt>
                <c:pt idx="365">
                  <c:v>3660.0</c:v>
                </c:pt>
                <c:pt idx="366">
                  <c:v>3670.0</c:v>
                </c:pt>
                <c:pt idx="367">
                  <c:v>3680.0</c:v>
                </c:pt>
                <c:pt idx="368">
                  <c:v>3690.0</c:v>
                </c:pt>
                <c:pt idx="369">
                  <c:v>3700.0</c:v>
                </c:pt>
                <c:pt idx="370">
                  <c:v>3710.0</c:v>
                </c:pt>
                <c:pt idx="371">
                  <c:v>3720.0</c:v>
                </c:pt>
                <c:pt idx="372">
                  <c:v>3730.0</c:v>
                </c:pt>
                <c:pt idx="373">
                  <c:v>3740.0</c:v>
                </c:pt>
                <c:pt idx="374">
                  <c:v>3750.0</c:v>
                </c:pt>
                <c:pt idx="375">
                  <c:v>3760.0</c:v>
                </c:pt>
                <c:pt idx="376">
                  <c:v>3770.0</c:v>
                </c:pt>
                <c:pt idx="377">
                  <c:v>3780.0</c:v>
                </c:pt>
                <c:pt idx="378">
                  <c:v>3790.0</c:v>
                </c:pt>
                <c:pt idx="379">
                  <c:v>3800.0</c:v>
                </c:pt>
                <c:pt idx="380">
                  <c:v>3810.0</c:v>
                </c:pt>
                <c:pt idx="381">
                  <c:v>3820.0</c:v>
                </c:pt>
                <c:pt idx="382">
                  <c:v>3830.0</c:v>
                </c:pt>
                <c:pt idx="383">
                  <c:v>3840.0</c:v>
                </c:pt>
                <c:pt idx="384">
                  <c:v>3850.0</c:v>
                </c:pt>
                <c:pt idx="385">
                  <c:v>3860.0</c:v>
                </c:pt>
                <c:pt idx="386">
                  <c:v>3870.0</c:v>
                </c:pt>
                <c:pt idx="387">
                  <c:v>3880.0</c:v>
                </c:pt>
                <c:pt idx="388">
                  <c:v>3890.0</c:v>
                </c:pt>
                <c:pt idx="389">
                  <c:v>3900.0</c:v>
                </c:pt>
                <c:pt idx="390">
                  <c:v>3910.0</c:v>
                </c:pt>
                <c:pt idx="391">
                  <c:v>3920.0</c:v>
                </c:pt>
                <c:pt idx="392">
                  <c:v>3930.0</c:v>
                </c:pt>
                <c:pt idx="393">
                  <c:v>3940.0</c:v>
                </c:pt>
                <c:pt idx="394">
                  <c:v>3950.0</c:v>
                </c:pt>
                <c:pt idx="395">
                  <c:v>3960.0</c:v>
                </c:pt>
                <c:pt idx="396">
                  <c:v>3970.0</c:v>
                </c:pt>
                <c:pt idx="397">
                  <c:v>3980.0</c:v>
                </c:pt>
                <c:pt idx="398">
                  <c:v>3990.0</c:v>
                </c:pt>
                <c:pt idx="399">
                  <c:v>4000.0</c:v>
                </c:pt>
                <c:pt idx="400">
                  <c:v>4010.0</c:v>
                </c:pt>
                <c:pt idx="401">
                  <c:v>4020.0</c:v>
                </c:pt>
                <c:pt idx="402">
                  <c:v>4030.0</c:v>
                </c:pt>
                <c:pt idx="403">
                  <c:v>4040.0</c:v>
                </c:pt>
                <c:pt idx="404">
                  <c:v>4050.0</c:v>
                </c:pt>
                <c:pt idx="405">
                  <c:v>4060.0</c:v>
                </c:pt>
                <c:pt idx="406">
                  <c:v>4070.0</c:v>
                </c:pt>
                <c:pt idx="407">
                  <c:v>4080.0</c:v>
                </c:pt>
                <c:pt idx="408">
                  <c:v>4090.0</c:v>
                </c:pt>
                <c:pt idx="409">
                  <c:v>4100.0</c:v>
                </c:pt>
                <c:pt idx="410">
                  <c:v>4110.0</c:v>
                </c:pt>
                <c:pt idx="411">
                  <c:v>4120.0</c:v>
                </c:pt>
                <c:pt idx="412">
                  <c:v>4130.0</c:v>
                </c:pt>
                <c:pt idx="413">
                  <c:v>4140.0</c:v>
                </c:pt>
                <c:pt idx="414">
                  <c:v>4150.0</c:v>
                </c:pt>
                <c:pt idx="415">
                  <c:v>4160.0</c:v>
                </c:pt>
                <c:pt idx="416">
                  <c:v>4170.0</c:v>
                </c:pt>
                <c:pt idx="417">
                  <c:v>4180.0</c:v>
                </c:pt>
                <c:pt idx="418">
                  <c:v>4190.0</c:v>
                </c:pt>
                <c:pt idx="419">
                  <c:v>4200.0</c:v>
                </c:pt>
                <c:pt idx="420">
                  <c:v>4210.0</c:v>
                </c:pt>
                <c:pt idx="421">
                  <c:v>4220.0</c:v>
                </c:pt>
                <c:pt idx="422">
                  <c:v>4230.0</c:v>
                </c:pt>
                <c:pt idx="423">
                  <c:v>4240.0</c:v>
                </c:pt>
                <c:pt idx="424">
                  <c:v>4250.0</c:v>
                </c:pt>
                <c:pt idx="425">
                  <c:v>4260.0</c:v>
                </c:pt>
                <c:pt idx="426">
                  <c:v>4270.0</c:v>
                </c:pt>
                <c:pt idx="427">
                  <c:v>4280.0</c:v>
                </c:pt>
                <c:pt idx="428">
                  <c:v>4290.0</c:v>
                </c:pt>
                <c:pt idx="429">
                  <c:v>4300.0</c:v>
                </c:pt>
                <c:pt idx="430">
                  <c:v>4310.0</c:v>
                </c:pt>
                <c:pt idx="431">
                  <c:v>4320.0</c:v>
                </c:pt>
                <c:pt idx="432">
                  <c:v>4330.0</c:v>
                </c:pt>
                <c:pt idx="433">
                  <c:v>4340.0</c:v>
                </c:pt>
                <c:pt idx="434">
                  <c:v>4350.0</c:v>
                </c:pt>
                <c:pt idx="435">
                  <c:v>4360.0</c:v>
                </c:pt>
                <c:pt idx="436">
                  <c:v>4370.0</c:v>
                </c:pt>
                <c:pt idx="437">
                  <c:v>4380.0</c:v>
                </c:pt>
                <c:pt idx="438">
                  <c:v>4390.0</c:v>
                </c:pt>
                <c:pt idx="439">
                  <c:v>4400.0</c:v>
                </c:pt>
                <c:pt idx="440">
                  <c:v>4410.0</c:v>
                </c:pt>
                <c:pt idx="441">
                  <c:v>4420.0</c:v>
                </c:pt>
                <c:pt idx="442">
                  <c:v>4430.0</c:v>
                </c:pt>
                <c:pt idx="443">
                  <c:v>4440.0</c:v>
                </c:pt>
                <c:pt idx="444">
                  <c:v>4450.0</c:v>
                </c:pt>
                <c:pt idx="445">
                  <c:v>4460.0</c:v>
                </c:pt>
                <c:pt idx="446">
                  <c:v>4470.0</c:v>
                </c:pt>
                <c:pt idx="447">
                  <c:v>4480.0</c:v>
                </c:pt>
                <c:pt idx="448">
                  <c:v>4490.0</c:v>
                </c:pt>
                <c:pt idx="449">
                  <c:v>4500.0</c:v>
                </c:pt>
                <c:pt idx="450">
                  <c:v>4510.0</c:v>
                </c:pt>
                <c:pt idx="451">
                  <c:v>4520.0</c:v>
                </c:pt>
                <c:pt idx="452">
                  <c:v>4530.0</c:v>
                </c:pt>
                <c:pt idx="453">
                  <c:v>4540.0</c:v>
                </c:pt>
                <c:pt idx="454">
                  <c:v>4550.0</c:v>
                </c:pt>
                <c:pt idx="455">
                  <c:v>4560.0</c:v>
                </c:pt>
                <c:pt idx="456">
                  <c:v>4570.0</c:v>
                </c:pt>
                <c:pt idx="457">
                  <c:v>4580.0</c:v>
                </c:pt>
                <c:pt idx="458">
                  <c:v>4590.0</c:v>
                </c:pt>
                <c:pt idx="459">
                  <c:v>4600.0</c:v>
                </c:pt>
                <c:pt idx="460">
                  <c:v>4610.0</c:v>
                </c:pt>
                <c:pt idx="461">
                  <c:v>4620.0</c:v>
                </c:pt>
                <c:pt idx="462">
                  <c:v>4630.0</c:v>
                </c:pt>
                <c:pt idx="463">
                  <c:v>4640.0</c:v>
                </c:pt>
                <c:pt idx="464">
                  <c:v>4650.0</c:v>
                </c:pt>
                <c:pt idx="465">
                  <c:v>4660.0</c:v>
                </c:pt>
                <c:pt idx="466">
                  <c:v>4670.0</c:v>
                </c:pt>
                <c:pt idx="467">
                  <c:v>4680.0</c:v>
                </c:pt>
                <c:pt idx="468">
                  <c:v>4690.0</c:v>
                </c:pt>
                <c:pt idx="469">
                  <c:v>4700.0</c:v>
                </c:pt>
                <c:pt idx="470">
                  <c:v>4710.0</c:v>
                </c:pt>
                <c:pt idx="471">
                  <c:v>4720.0</c:v>
                </c:pt>
                <c:pt idx="472">
                  <c:v>4730.0</c:v>
                </c:pt>
                <c:pt idx="473">
                  <c:v>4740.0</c:v>
                </c:pt>
                <c:pt idx="474">
                  <c:v>4750.0</c:v>
                </c:pt>
                <c:pt idx="475">
                  <c:v>4760.0</c:v>
                </c:pt>
                <c:pt idx="476">
                  <c:v>4770.0</c:v>
                </c:pt>
                <c:pt idx="477">
                  <c:v>4780.0</c:v>
                </c:pt>
                <c:pt idx="478">
                  <c:v>4790.0</c:v>
                </c:pt>
                <c:pt idx="479">
                  <c:v>4800.0</c:v>
                </c:pt>
                <c:pt idx="480">
                  <c:v>4810.0</c:v>
                </c:pt>
                <c:pt idx="481">
                  <c:v>4820.0</c:v>
                </c:pt>
                <c:pt idx="482">
                  <c:v>4830.0</c:v>
                </c:pt>
                <c:pt idx="483">
                  <c:v>4840.0</c:v>
                </c:pt>
                <c:pt idx="484">
                  <c:v>4850.0</c:v>
                </c:pt>
                <c:pt idx="485">
                  <c:v>4860.0</c:v>
                </c:pt>
                <c:pt idx="486">
                  <c:v>4870.0</c:v>
                </c:pt>
                <c:pt idx="487">
                  <c:v>4880.0</c:v>
                </c:pt>
                <c:pt idx="488">
                  <c:v>4890.0</c:v>
                </c:pt>
                <c:pt idx="489">
                  <c:v>4900.0</c:v>
                </c:pt>
                <c:pt idx="490">
                  <c:v>4910.0</c:v>
                </c:pt>
                <c:pt idx="491">
                  <c:v>4920.0</c:v>
                </c:pt>
                <c:pt idx="492">
                  <c:v>4930.0</c:v>
                </c:pt>
                <c:pt idx="493">
                  <c:v>4940.0</c:v>
                </c:pt>
                <c:pt idx="494">
                  <c:v>4950.0</c:v>
                </c:pt>
                <c:pt idx="495">
                  <c:v>4960.0</c:v>
                </c:pt>
                <c:pt idx="496">
                  <c:v>4970.0</c:v>
                </c:pt>
                <c:pt idx="497">
                  <c:v>4980.0</c:v>
                </c:pt>
                <c:pt idx="498">
                  <c:v>4990.0</c:v>
                </c:pt>
                <c:pt idx="499">
                  <c:v>5000.0</c:v>
                </c:pt>
              </c:numCache>
            </c:numRef>
          </c:xVal>
          <c:yVal>
            <c:numRef>
              <c:f>Sheet1!$AQ$3:$AQ$502</c:f>
              <c:numCache>
                <c:formatCode>General</c:formatCode>
                <c:ptCount val="500"/>
                <c:pt idx="0">
                  <c:v>-100.05</c:v>
                </c:pt>
                <c:pt idx="1">
                  <c:v>-164.57</c:v>
                </c:pt>
                <c:pt idx="2">
                  <c:v>-207.23</c:v>
                </c:pt>
                <c:pt idx="3">
                  <c:v>-243.63</c:v>
                </c:pt>
                <c:pt idx="4">
                  <c:v>-270.77</c:v>
                </c:pt>
                <c:pt idx="5">
                  <c:v>-297.87</c:v>
                </c:pt>
                <c:pt idx="6">
                  <c:v>-302.6600000000002</c:v>
                </c:pt>
                <c:pt idx="7">
                  <c:v>-312.67</c:v>
                </c:pt>
                <c:pt idx="8">
                  <c:v>-317.54</c:v>
                </c:pt>
                <c:pt idx="9">
                  <c:v>-316.0899999999996</c:v>
                </c:pt>
                <c:pt idx="10">
                  <c:v>-306.02</c:v>
                </c:pt>
                <c:pt idx="11">
                  <c:v>-314.69</c:v>
                </c:pt>
                <c:pt idx="12">
                  <c:v>-321.4099999999999</c:v>
                </c:pt>
                <c:pt idx="13">
                  <c:v>-313.18</c:v>
                </c:pt>
                <c:pt idx="14">
                  <c:v>-301.5</c:v>
                </c:pt>
                <c:pt idx="15">
                  <c:v>-288.9699999999999</c:v>
                </c:pt>
                <c:pt idx="16">
                  <c:v>-289.25</c:v>
                </c:pt>
                <c:pt idx="17">
                  <c:v>-280.02</c:v>
                </c:pt>
                <c:pt idx="18">
                  <c:v>-268.7</c:v>
                </c:pt>
                <c:pt idx="19">
                  <c:v>-263.0899999999996</c:v>
                </c:pt>
                <c:pt idx="20">
                  <c:v>-251.66</c:v>
                </c:pt>
                <c:pt idx="21">
                  <c:v>-247.91</c:v>
                </c:pt>
                <c:pt idx="22">
                  <c:v>-233.52</c:v>
                </c:pt>
                <c:pt idx="23">
                  <c:v>-232.95</c:v>
                </c:pt>
                <c:pt idx="24">
                  <c:v>-221.74</c:v>
                </c:pt>
                <c:pt idx="25">
                  <c:v>-208.27</c:v>
                </c:pt>
                <c:pt idx="26">
                  <c:v>-205.66</c:v>
                </c:pt>
                <c:pt idx="27">
                  <c:v>-193.16</c:v>
                </c:pt>
                <c:pt idx="28">
                  <c:v>-190.01</c:v>
                </c:pt>
                <c:pt idx="29">
                  <c:v>-180.42</c:v>
                </c:pt>
                <c:pt idx="30">
                  <c:v>-182.53</c:v>
                </c:pt>
                <c:pt idx="31">
                  <c:v>-163.11</c:v>
                </c:pt>
                <c:pt idx="32">
                  <c:v>-152.96</c:v>
                </c:pt>
                <c:pt idx="33">
                  <c:v>-131.78</c:v>
                </c:pt>
                <c:pt idx="34">
                  <c:v>-113.48</c:v>
                </c:pt>
                <c:pt idx="35">
                  <c:v>-102.98</c:v>
                </c:pt>
                <c:pt idx="36">
                  <c:v>-94.44000000000002</c:v>
                </c:pt>
                <c:pt idx="37">
                  <c:v>-81.76</c:v>
                </c:pt>
                <c:pt idx="38">
                  <c:v>-71.36</c:v>
                </c:pt>
                <c:pt idx="39">
                  <c:v>-57.27</c:v>
                </c:pt>
                <c:pt idx="40">
                  <c:v>-43.65</c:v>
                </c:pt>
                <c:pt idx="41">
                  <c:v>-44.72000000000001</c:v>
                </c:pt>
                <c:pt idx="42">
                  <c:v>-30.66</c:v>
                </c:pt>
                <c:pt idx="43">
                  <c:v>-9.64</c:v>
                </c:pt>
                <c:pt idx="44">
                  <c:v>12.5</c:v>
                </c:pt>
                <c:pt idx="45">
                  <c:v>17.51000000000002</c:v>
                </c:pt>
                <c:pt idx="46">
                  <c:v>39.09</c:v>
                </c:pt>
                <c:pt idx="47">
                  <c:v>51.13</c:v>
                </c:pt>
                <c:pt idx="48">
                  <c:v>59.83</c:v>
                </c:pt>
                <c:pt idx="49">
                  <c:v>66.27</c:v>
                </c:pt>
                <c:pt idx="50">
                  <c:v>78.77</c:v>
                </c:pt>
                <c:pt idx="51">
                  <c:v>91.92</c:v>
                </c:pt>
                <c:pt idx="52">
                  <c:v>103.26</c:v>
                </c:pt>
                <c:pt idx="53">
                  <c:v>117.66</c:v>
                </c:pt>
                <c:pt idx="54">
                  <c:v>121.63</c:v>
                </c:pt>
                <c:pt idx="55">
                  <c:v>132.0</c:v>
                </c:pt>
                <c:pt idx="56">
                  <c:v>145.66</c:v>
                </c:pt>
                <c:pt idx="57">
                  <c:v>161.69</c:v>
                </c:pt>
                <c:pt idx="58">
                  <c:v>170.15</c:v>
                </c:pt>
                <c:pt idx="59">
                  <c:v>185.16</c:v>
                </c:pt>
                <c:pt idx="60">
                  <c:v>192.47</c:v>
                </c:pt>
                <c:pt idx="61">
                  <c:v>218.91</c:v>
                </c:pt>
                <c:pt idx="62">
                  <c:v>228.97</c:v>
                </c:pt>
                <c:pt idx="63">
                  <c:v>239.74</c:v>
                </c:pt>
                <c:pt idx="64">
                  <c:v>244.32</c:v>
                </c:pt>
                <c:pt idx="65">
                  <c:v>265.86</c:v>
                </c:pt>
                <c:pt idx="66">
                  <c:v>280.54</c:v>
                </c:pt>
                <c:pt idx="67">
                  <c:v>296.1</c:v>
                </c:pt>
                <c:pt idx="68">
                  <c:v>312.7099999999998</c:v>
                </c:pt>
                <c:pt idx="69">
                  <c:v>327.6500000000001</c:v>
                </c:pt>
                <c:pt idx="70">
                  <c:v>332.7299999999992</c:v>
                </c:pt>
                <c:pt idx="71">
                  <c:v>340.66</c:v>
                </c:pt>
                <c:pt idx="72">
                  <c:v>356.21</c:v>
                </c:pt>
                <c:pt idx="73">
                  <c:v>367.68</c:v>
                </c:pt>
                <c:pt idx="74">
                  <c:v>383.81</c:v>
                </c:pt>
                <c:pt idx="75">
                  <c:v>407.07</c:v>
                </c:pt>
                <c:pt idx="76">
                  <c:v>430.6500000000002</c:v>
                </c:pt>
                <c:pt idx="77">
                  <c:v>436.09</c:v>
                </c:pt>
                <c:pt idx="78">
                  <c:v>437.7299999999992</c:v>
                </c:pt>
                <c:pt idx="79">
                  <c:v>457.87</c:v>
                </c:pt>
                <c:pt idx="80">
                  <c:v>461.4299999999992</c:v>
                </c:pt>
                <c:pt idx="81">
                  <c:v>465.71</c:v>
                </c:pt>
                <c:pt idx="82">
                  <c:v>470.55</c:v>
                </c:pt>
                <c:pt idx="83">
                  <c:v>485.52</c:v>
                </c:pt>
                <c:pt idx="84">
                  <c:v>487.67</c:v>
                </c:pt>
                <c:pt idx="85">
                  <c:v>499.7899999999995</c:v>
                </c:pt>
                <c:pt idx="86">
                  <c:v>515.01</c:v>
                </c:pt>
                <c:pt idx="87">
                  <c:v>521.07</c:v>
                </c:pt>
                <c:pt idx="88">
                  <c:v>535.19</c:v>
                </c:pt>
                <c:pt idx="89">
                  <c:v>542.89</c:v>
                </c:pt>
                <c:pt idx="90">
                  <c:v>549.57</c:v>
                </c:pt>
                <c:pt idx="91">
                  <c:v>558.97</c:v>
                </c:pt>
                <c:pt idx="92">
                  <c:v>562.24</c:v>
                </c:pt>
                <c:pt idx="93">
                  <c:v>578.52</c:v>
                </c:pt>
                <c:pt idx="94">
                  <c:v>592.97</c:v>
                </c:pt>
                <c:pt idx="95">
                  <c:v>608.26</c:v>
                </c:pt>
                <c:pt idx="96">
                  <c:v>617.91</c:v>
                </c:pt>
                <c:pt idx="97">
                  <c:v>635.0</c:v>
                </c:pt>
                <c:pt idx="98">
                  <c:v>645.64</c:v>
                </c:pt>
                <c:pt idx="99">
                  <c:v>659.4599999999979</c:v>
                </c:pt>
                <c:pt idx="100">
                  <c:v>682.21</c:v>
                </c:pt>
                <c:pt idx="101">
                  <c:v>708.39</c:v>
                </c:pt>
                <c:pt idx="102">
                  <c:v>721.2</c:v>
                </c:pt>
                <c:pt idx="103">
                  <c:v>730.9599999999979</c:v>
                </c:pt>
                <c:pt idx="104">
                  <c:v>734.3399999999979</c:v>
                </c:pt>
                <c:pt idx="105">
                  <c:v>741.7900000000005</c:v>
                </c:pt>
                <c:pt idx="106">
                  <c:v>751.72</c:v>
                </c:pt>
                <c:pt idx="107">
                  <c:v>756.9399999999994</c:v>
                </c:pt>
                <c:pt idx="108">
                  <c:v>771.63</c:v>
                </c:pt>
                <c:pt idx="109">
                  <c:v>782.0</c:v>
                </c:pt>
                <c:pt idx="110">
                  <c:v>804.3299999999994</c:v>
                </c:pt>
                <c:pt idx="111">
                  <c:v>824.38</c:v>
                </c:pt>
                <c:pt idx="112">
                  <c:v>839.14</c:v>
                </c:pt>
                <c:pt idx="113">
                  <c:v>857.3599999999979</c:v>
                </c:pt>
                <c:pt idx="114">
                  <c:v>868.1</c:v>
                </c:pt>
                <c:pt idx="115">
                  <c:v>879.54</c:v>
                </c:pt>
                <c:pt idx="116">
                  <c:v>902.11</c:v>
                </c:pt>
                <c:pt idx="117">
                  <c:v>921.91</c:v>
                </c:pt>
                <c:pt idx="118">
                  <c:v>937.08</c:v>
                </c:pt>
                <c:pt idx="119">
                  <c:v>948.76</c:v>
                </c:pt>
                <c:pt idx="120">
                  <c:v>969.7700000000005</c:v>
                </c:pt>
                <c:pt idx="121">
                  <c:v>981.12</c:v>
                </c:pt>
                <c:pt idx="122">
                  <c:v>986.1700000000005</c:v>
                </c:pt>
                <c:pt idx="123">
                  <c:v>992.69</c:v>
                </c:pt>
                <c:pt idx="124">
                  <c:v>1007.8</c:v>
                </c:pt>
                <c:pt idx="125">
                  <c:v>1016.35</c:v>
                </c:pt>
                <c:pt idx="126">
                  <c:v>1029.21</c:v>
                </c:pt>
                <c:pt idx="127">
                  <c:v>1042.13</c:v>
                </c:pt>
                <c:pt idx="128">
                  <c:v>1054.25</c:v>
                </c:pt>
                <c:pt idx="129">
                  <c:v>1075.87</c:v>
                </c:pt>
                <c:pt idx="130">
                  <c:v>1094.95</c:v>
                </c:pt>
                <c:pt idx="131">
                  <c:v>1106.97</c:v>
                </c:pt>
                <c:pt idx="132">
                  <c:v>1116.43</c:v>
                </c:pt>
                <c:pt idx="133">
                  <c:v>1128.26</c:v>
                </c:pt>
                <c:pt idx="134">
                  <c:v>1140.59</c:v>
                </c:pt>
                <c:pt idx="135">
                  <c:v>1159.56</c:v>
                </c:pt>
                <c:pt idx="136">
                  <c:v>1178.53</c:v>
                </c:pt>
                <c:pt idx="137">
                  <c:v>1185.38</c:v>
                </c:pt>
                <c:pt idx="138">
                  <c:v>1201.57</c:v>
                </c:pt>
                <c:pt idx="139">
                  <c:v>1212.73</c:v>
                </c:pt>
                <c:pt idx="140">
                  <c:v>1241.58</c:v>
                </c:pt>
                <c:pt idx="141">
                  <c:v>1262.04</c:v>
                </c:pt>
                <c:pt idx="142">
                  <c:v>1269.58</c:v>
                </c:pt>
                <c:pt idx="143">
                  <c:v>1282.28</c:v>
                </c:pt>
                <c:pt idx="144">
                  <c:v>1292.65</c:v>
                </c:pt>
                <c:pt idx="145">
                  <c:v>1299.53</c:v>
                </c:pt>
                <c:pt idx="146">
                  <c:v>1292.43</c:v>
                </c:pt>
                <c:pt idx="147">
                  <c:v>1310.44</c:v>
                </c:pt>
                <c:pt idx="148">
                  <c:v>1327.8</c:v>
                </c:pt>
                <c:pt idx="149">
                  <c:v>1337.4</c:v>
                </c:pt>
                <c:pt idx="150">
                  <c:v>1345.96</c:v>
                </c:pt>
                <c:pt idx="151">
                  <c:v>1368.62</c:v>
                </c:pt>
                <c:pt idx="152">
                  <c:v>1384.33</c:v>
                </c:pt>
                <c:pt idx="153">
                  <c:v>1404.41</c:v>
                </c:pt>
                <c:pt idx="154">
                  <c:v>1421.47</c:v>
                </c:pt>
                <c:pt idx="155">
                  <c:v>1441.37</c:v>
                </c:pt>
                <c:pt idx="156">
                  <c:v>1449.94</c:v>
                </c:pt>
                <c:pt idx="157">
                  <c:v>1458.01</c:v>
                </c:pt>
                <c:pt idx="158">
                  <c:v>1470.23</c:v>
                </c:pt>
                <c:pt idx="159">
                  <c:v>1469.37</c:v>
                </c:pt>
                <c:pt idx="160">
                  <c:v>1483.32</c:v>
                </c:pt>
                <c:pt idx="161">
                  <c:v>1506.81</c:v>
                </c:pt>
                <c:pt idx="162">
                  <c:v>1510.66</c:v>
                </c:pt>
                <c:pt idx="163">
                  <c:v>1524.55</c:v>
                </c:pt>
                <c:pt idx="164">
                  <c:v>1539.96</c:v>
                </c:pt>
                <c:pt idx="165">
                  <c:v>1550.26</c:v>
                </c:pt>
                <c:pt idx="166">
                  <c:v>1560.69</c:v>
                </c:pt>
                <c:pt idx="167">
                  <c:v>1581.69</c:v>
                </c:pt>
                <c:pt idx="168">
                  <c:v>1598.21</c:v>
                </c:pt>
                <c:pt idx="169">
                  <c:v>1602.78</c:v>
                </c:pt>
                <c:pt idx="170">
                  <c:v>1610.15</c:v>
                </c:pt>
                <c:pt idx="171">
                  <c:v>1628.75</c:v>
                </c:pt>
                <c:pt idx="172">
                  <c:v>1630.16</c:v>
                </c:pt>
                <c:pt idx="173">
                  <c:v>1641.16</c:v>
                </c:pt>
                <c:pt idx="174">
                  <c:v>1657.48</c:v>
                </c:pt>
                <c:pt idx="175">
                  <c:v>1666.76</c:v>
                </c:pt>
                <c:pt idx="176">
                  <c:v>1691.39</c:v>
                </c:pt>
                <c:pt idx="177">
                  <c:v>1697.26</c:v>
                </c:pt>
                <c:pt idx="178">
                  <c:v>1706.63</c:v>
                </c:pt>
                <c:pt idx="179">
                  <c:v>1716.39</c:v>
                </c:pt>
                <c:pt idx="180">
                  <c:v>1736.8</c:v>
                </c:pt>
                <c:pt idx="181">
                  <c:v>1747.46</c:v>
                </c:pt>
                <c:pt idx="182">
                  <c:v>1765.69</c:v>
                </c:pt>
                <c:pt idx="183">
                  <c:v>1781.08</c:v>
                </c:pt>
                <c:pt idx="184">
                  <c:v>1792.77</c:v>
                </c:pt>
                <c:pt idx="185">
                  <c:v>1796.62</c:v>
                </c:pt>
                <c:pt idx="186">
                  <c:v>1803.68</c:v>
                </c:pt>
                <c:pt idx="187">
                  <c:v>1824.2</c:v>
                </c:pt>
                <c:pt idx="188">
                  <c:v>1848.56</c:v>
                </c:pt>
                <c:pt idx="189">
                  <c:v>1867.45</c:v>
                </c:pt>
                <c:pt idx="190">
                  <c:v>1869.28</c:v>
                </c:pt>
                <c:pt idx="191">
                  <c:v>1885.52</c:v>
                </c:pt>
                <c:pt idx="192">
                  <c:v>1898.61</c:v>
                </c:pt>
                <c:pt idx="193">
                  <c:v>1918.81</c:v>
                </c:pt>
                <c:pt idx="194">
                  <c:v>1922.88</c:v>
                </c:pt>
                <c:pt idx="195">
                  <c:v>1945.15</c:v>
                </c:pt>
                <c:pt idx="196">
                  <c:v>1958.51</c:v>
                </c:pt>
                <c:pt idx="197">
                  <c:v>1969.14</c:v>
                </c:pt>
                <c:pt idx="198">
                  <c:v>1979.26</c:v>
                </c:pt>
                <c:pt idx="199">
                  <c:v>1996.34</c:v>
                </c:pt>
                <c:pt idx="200">
                  <c:v>2011.53</c:v>
                </c:pt>
                <c:pt idx="201">
                  <c:v>2028.86</c:v>
                </c:pt>
                <c:pt idx="202">
                  <c:v>2043.31</c:v>
                </c:pt>
                <c:pt idx="203">
                  <c:v>2064.57</c:v>
                </c:pt>
                <c:pt idx="204">
                  <c:v>2084.930000000001</c:v>
                </c:pt>
                <c:pt idx="205">
                  <c:v>2101.76</c:v>
                </c:pt>
                <c:pt idx="206">
                  <c:v>2105.330000000002</c:v>
                </c:pt>
                <c:pt idx="207">
                  <c:v>2127.0</c:v>
                </c:pt>
                <c:pt idx="208">
                  <c:v>2143.38</c:v>
                </c:pt>
                <c:pt idx="209">
                  <c:v>2153.08</c:v>
                </c:pt>
                <c:pt idx="210">
                  <c:v>2166.82</c:v>
                </c:pt>
                <c:pt idx="211">
                  <c:v>2177.53</c:v>
                </c:pt>
                <c:pt idx="212">
                  <c:v>2188.6</c:v>
                </c:pt>
                <c:pt idx="213">
                  <c:v>2196.970000000001</c:v>
                </c:pt>
                <c:pt idx="214">
                  <c:v>2204.54</c:v>
                </c:pt>
                <c:pt idx="215">
                  <c:v>2214.24</c:v>
                </c:pt>
                <c:pt idx="216">
                  <c:v>2228.390000000001</c:v>
                </c:pt>
                <c:pt idx="217">
                  <c:v>2227.430000000001</c:v>
                </c:pt>
                <c:pt idx="218">
                  <c:v>2235.3</c:v>
                </c:pt>
                <c:pt idx="219">
                  <c:v>2259.34</c:v>
                </c:pt>
                <c:pt idx="220">
                  <c:v>2287.8</c:v>
                </c:pt>
                <c:pt idx="221">
                  <c:v>2299.08</c:v>
                </c:pt>
                <c:pt idx="222">
                  <c:v>2319.450000000001</c:v>
                </c:pt>
                <c:pt idx="223">
                  <c:v>2331.64</c:v>
                </c:pt>
                <c:pt idx="224">
                  <c:v>2348.44</c:v>
                </c:pt>
                <c:pt idx="225">
                  <c:v>2369.78</c:v>
                </c:pt>
                <c:pt idx="226">
                  <c:v>2385.430000000001</c:v>
                </c:pt>
                <c:pt idx="227">
                  <c:v>2396.15</c:v>
                </c:pt>
                <c:pt idx="228">
                  <c:v>2417.870000000002</c:v>
                </c:pt>
                <c:pt idx="229">
                  <c:v>2431.38</c:v>
                </c:pt>
                <c:pt idx="230">
                  <c:v>2439.07</c:v>
                </c:pt>
                <c:pt idx="231">
                  <c:v>2452.11</c:v>
                </c:pt>
                <c:pt idx="232">
                  <c:v>2465.58</c:v>
                </c:pt>
                <c:pt idx="233">
                  <c:v>2480.79</c:v>
                </c:pt>
                <c:pt idx="234">
                  <c:v>2485.29</c:v>
                </c:pt>
                <c:pt idx="235">
                  <c:v>2505.64</c:v>
                </c:pt>
                <c:pt idx="236">
                  <c:v>2511.52</c:v>
                </c:pt>
                <c:pt idx="237">
                  <c:v>2521.310000000002</c:v>
                </c:pt>
                <c:pt idx="238">
                  <c:v>2534.44</c:v>
                </c:pt>
                <c:pt idx="239">
                  <c:v>2550.82</c:v>
                </c:pt>
                <c:pt idx="240">
                  <c:v>2570.350000000002</c:v>
                </c:pt>
                <c:pt idx="241">
                  <c:v>2583.59</c:v>
                </c:pt>
                <c:pt idx="242">
                  <c:v>2592.72</c:v>
                </c:pt>
                <c:pt idx="243">
                  <c:v>2605.46</c:v>
                </c:pt>
                <c:pt idx="244">
                  <c:v>2603.18</c:v>
                </c:pt>
                <c:pt idx="245">
                  <c:v>2609.830000000002</c:v>
                </c:pt>
                <c:pt idx="246">
                  <c:v>2622.12</c:v>
                </c:pt>
                <c:pt idx="247">
                  <c:v>2628.73</c:v>
                </c:pt>
                <c:pt idx="248">
                  <c:v>2629.22</c:v>
                </c:pt>
                <c:pt idx="249">
                  <c:v>2640.71</c:v>
                </c:pt>
                <c:pt idx="250">
                  <c:v>2650.0</c:v>
                </c:pt>
                <c:pt idx="251">
                  <c:v>2661.34</c:v>
                </c:pt>
                <c:pt idx="252">
                  <c:v>2669.34</c:v>
                </c:pt>
                <c:pt idx="253">
                  <c:v>2684.6</c:v>
                </c:pt>
                <c:pt idx="254">
                  <c:v>2704.58</c:v>
                </c:pt>
                <c:pt idx="255">
                  <c:v>2719.58</c:v>
                </c:pt>
                <c:pt idx="256">
                  <c:v>2745.58</c:v>
                </c:pt>
                <c:pt idx="257">
                  <c:v>2763.430000000001</c:v>
                </c:pt>
                <c:pt idx="258">
                  <c:v>2776.410000000001</c:v>
                </c:pt>
                <c:pt idx="259">
                  <c:v>2788.6</c:v>
                </c:pt>
                <c:pt idx="260">
                  <c:v>2801.470000000001</c:v>
                </c:pt>
                <c:pt idx="261">
                  <c:v>2816.75</c:v>
                </c:pt>
                <c:pt idx="262">
                  <c:v>2838.950000000001</c:v>
                </c:pt>
                <c:pt idx="263">
                  <c:v>2860.61</c:v>
                </c:pt>
                <c:pt idx="264">
                  <c:v>2878.56</c:v>
                </c:pt>
                <c:pt idx="265">
                  <c:v>2892.94</c:v>
                </c:pt>
                <c:pt idx="266">
                  <c:v>2912.19</c:v>
                </c:pt>
                <c:pt idx="267">
                  <c:v>2925.58</c:v>
                </c:pt>
                <c:pt idx="268">
                  <c:v>2957.34</c:v>
                </c:pt>
                <c:pt idx="269">
                  <c:v>2966.53</c:v>
                </c:pt>
                <c:pt idx="270">
                  <c:v>2981.05</c:v>
                </c:pt>
                <c:pt idx="271">
                  <c:v>2992.67</c:v>
                </c:pt>
                <c:pt idx="272">
                  <c:v>3008.13</c:v>
                </c:pt>
                <c:pt idx="273">
                  <c:v>3029.07</c:v>
                </c:pt>
                <c:pt idx="274">
                  <c:v>3040.66</c:v>
                </c:pt>
                <c:pt idx="275">
                  <c:v>3049.870000000002</c:v>
                </c:pt>
                <c:pt idx="276">
                  <c:v>3060.08</c:v>
                </c:pt>
                <c:pt idx="277">
                  <c:v>3058.3</c:v>
                </c:pt>
                <c:pt idx="278">
                  <c:v>3061.56</c:v>
                </c:pt>
                <c:pt idx="279">
                  <c:v>3075.32</c:v>
                </c:pt>
                <c:pt idx="280">
                  <c:v>3083.58</c:v>
                </c:pt>
                <c:pt idx="281">
                  <c:v>3094.94</c:v>
                </c:pt>
                <c:pt idx="282">
                  <c:v>3110.11</c:v>
                </c:pt>
                <c:pt idx="283">
                  <c:v>3110.7</c:v>
                </c:pt>
                <c:pt idx="284">
                  <c:v>3119.06</c:v>
                </c:pt>
                <c:pt idx="285">
                  <c:v>3131.07</c:v>
                </c:pt>
                <c:pt idx="286">
                  <c:v>3156.06</c:v>
                </c:pt>
                <c:pt idx="287">
                  <c:v>3163.0</c:v>
                </c:pt>
                <c:pt idx="288">
                  <c:v>3187.16</c:v>
                </c:pt>
                <c:pt idx="289">
                  <c:v>3197.65</c:v>
                </c:pt>
                <c:pt idx="290">
                  <c:v>3210.78</c:v>
                </c:pt>
                <c:pt idx="291">
                  <c:v>3226.77</c:v>
                </c:pt>
                <c:pt idx="292">
                  <c:v>3235.930000000001</c:v>
                </c:pt>
                <c:pt idx="293">
                  <c:v>3243.18</c:v>
                </c:pt>
                <c:pt idx="294">
                  <c:v>3263.08</c:v>
                </c:pt>
                <c:pt idx="295">
                  <c:v>3266.810000000002</c:v>
                </c:pt>
                <c:pt idx="296">
                  <c:v>3277.04</c:v>
                </c:pt>
                <c:pt idx="297">
                  <c:v>3278.370000000002</c:v>
                </c:pt>
                <c:pt idx="298">
                  <c:v>3292.8</c:v>
                </c:pt>
                <c:pt idx="299">
                  <c:v>3307.68</c:v>
                </c:pt>
                <c:pt idx="300">
                  <c:v>3330.76</c:v>
                </c:pt>
                <c:pt idx="301">
                  <c:v>3347.77</c:v>
                </c:pt>
                <c:pt idx="302">
                  <c:v>3353.28</c:v>
                </c:pt>
                <c:pt idx="303">
                  <c:v>3362.73</c:v>
                </c:pt>
                <c:pt idx="304">
                  <c:v>3379.66</c:v>
                </c:pt>
                <c:pt idx="305">
                  <c:v>3395.75</c:v>
                </c:pt>
                <c:pt idx="306">
                  <c:v>3417.76</c:v>
                </c:pt>
                <c:pt idx="307">
                  <c:v>3432.75</c:v>
                </c:pt>
                <c:pt idx="308">
                  <c:v>3435.62</c:v>
                </c:pt>
                <c:pt idx="309">
                  <c:v>3447.07</c:v>
                </c:pt>
                <c:pt idx="310">
                  <c:v>3465.14</c:v>
                </c:pt>
                <c:pt idx="311">
                  <c:v>3476.57</c:v>
                </c:pt>
                <c:pt idx="312">
                  <c:v>3482.16</c:v>
                </c:pt>
                <c:pt idx="313">
                  <c:v>3496.46</c:v>
                </c:pt>
                <c:pt idx="314">
                  <c:v>3505.450000000001</c:v>
                </c:pt>
                <c:pt idx="315">
                  <c:v>3515.34</c:v>
                </c:pt>
                <c:pt idx="316">
                  <c:v>3533.58</c:v>
                </c:pt>
                <c:pt idx="317">
                  <c:v>3539.930000000001</c:v>
                </c:pt>
                <c:pt idx="318">
                  <c:v>3552.24</c:v>
                </c:pt>
                <c:pt idx="319">
                  <c:v>3572.23</c:v>
                </c:pt>
                <c:pt idx="320">
                  <c:v>3584.42</c:v>
                </c:pt>
                <c:pt idx="321">
                  <c:v>3595.3</c:v>
                </c:pt>
                <c:pt idx="322">
                  <c:v>3590.71</c:v>
                </c:pt>
                <c:pt idx="323">
                  <c:v>3608.57</c:v>
                </c:pt>
                <c:pt idx="324">
                  <c:v>3612.74</c:v>
                </c:pt>
                <c:pt idx="325">
                  <c:v>3622.350000000002</c:v>
                </c:pt>
                <c:pt idx="326">
                  <c:v>3627.92</c:v>
                </c:pt>
                <c:pt idx="327">
                  <c:v>3644.08</c:v>
                </c:pt>
                <c:pt idx="328">
                  <c:v>3648.28</c:v>
                </c:pt>
                <c:pt idx="329">
                  <c:v>3660.21</c:v>
                </c:pt>
                <c:pt idx="330">
                  <c:v>3673.21</c:v>
                </c:pt>
                <c:pt idx="331">
                  <c:v>3675.58</c:v>
                </c:pt>
                <c:pt idx="332">
                  <c:v>3692.04</c:v>
                </c:pt>
                <c:pt idx="333">
                  <c:v>3698.890000000001</c:v>
                </c:pt>
                <c:pt idx="334">
                  <c:v>3713.02</c:v>
                </c:pt>
                <c:pt idx="335">
                  <c:v>3729.78</c:v>
                </c:pt>
                <c:pt idx="336">
                  <c:v>3736.44</c:v>
                </c:pt>
                <c:pt idx="337">
                  <c:v>3752.11</c:v>
                </c:pt>
                <c:pt idx="338">
                  <c:v>3754.7</c:v>
                </c:pt>
                <c:pt idx="339">
                  <c:v>3772.930000000001</c:v>
                </c:pt>
                <c:pt idx="340">
                  <c:v>3783.69</c:v>
                </c:pt>
                <c:pt idx="341">
                  <c:v>3789.61</c:v>
                </c:pt>
                <c:pt idx="342">
                  <c:v>3798.5</c:v>
                </c:pt>
                <c:pt idx="343">
                  <c:v>3815.68</c:v>
                </c:pt>
                <c:pt idx="344">
                  <c:v>3833.850000000002</c:v>
                </c:pt>
                <c:pt idx="345">
                  <c:v>3839.410000000001</c:v>
                </c:pt>
                <c:pt idx="346">
                  <c:v>3854.29</c:v>
                </c:pt>
                <c:pt idx="347">
                  <c:v>3863.68</c:v>
                </c:pt>
                <c:pt idx="348">
                  <c:v>3878.16</c:v>
                </c:pt>
                <c:pt idx="349">
                  <c:v>3905.05</c:v>
                </c:pt>
                <c:pt idx="350">
                  <c:v>3920.2</c:v>
                </c:pt>
                <c:pt idx="351">
                  <c:v>3934.38</c:v>
                </c:pt>
                <c:pt idx="352">
                  <c:v>3937.71</c:v>
                </c:pt>
                <c:pt idx="353">
                  <c:v>3952.38</c:v>
                </c:pt>
                <c:pt idx="354">
                  <c:v>3952.84</c:v>
                </c:pt>
                <c:pt idx="355">
                  <c:v>3973.96</c:v>
                </c:pt>
                <c:pt idx="356">
                  <c:v>3982.58</c:v>
                </c:pt>
                <c:pt idx="357">
                  <c:v>3997.830000000002</c:v>
                </c:pt>
                <c:pt idx="358">
                  <c:v>4013.06</c:v>
                </c:pt>
                <c:pt idx="359">
                  <c:v>4036.17</c:v>
                </c:pt>
                <c:pt idx="360">
                  <c:v>4059.410000000001</c:v>
                </c:pt>
                <c:pt idx="361">
                  <c:v>4082.82</c:v>
                </c:pt>
                <c:pt idx="362">
                  <c:v>4094.72</c:v>
                </c:pt>
                <c:pt idx="363">
                  <c:v>4109.72</c:v>
                </c:pt>
                <c:pt idx="364">
                  <c:v>4122.96</c:v>
                </c:pt>
                <c:pt idx="365">
                  <c:v>4146.96</c:v>
                </c:pt>
                <c:pt idx="366">
                  <c:v>4161.28</c:v>
                </c:pt>
                <c:pt idx="367">
                  <c:v>4176.06</c:v>
                </c:pt>
                <c:pt idx="368">
                  <c:v>4191.91</c:v>
                </c:pt>
                <c:pt idx="369">
                  <c:v>4200.1</c:v>
                </c:pt>
                <c:pt idx="370">
                  <c:v>4212.23</c:v>
                </c:pt>
                <c:pt idx="371">
                  <c:v>4233.08</c:v>
                </c:pt>
                <c:pt idx="372">
                  <c:v>4247.2</c:v>
                </c:pt>
                <c:pt idx="373">
                  <c:v>4261.34</c:v>
                </c:pt>
                <c:pt idx="374">
                  <c:v>4271.99</c:v>
                </c:pt>
                <c:pt idx="375">
                  <c:v>4274.63</c:v>
                </c:pt>
                <c:pt idx="376">
                  <c:v>4272.64</c:v>
                </c:pt>
                <c:pt idx="377">
                  <c:v>4280.79</c:v>
                </c:pt>
                <c:pt idx="378">
                  <c:v>4293.07</c:v>
                </c:pt>
                <c:pt idx="379">
                  <c:v>4307.92</c:v>
                </c:pt>
                <c:pt idx="380">
                  <c:v>4308.14</c:v>
                </c:pt>
                <c:pt idx="381">
                  <c:v>4325.23</c:v>
                </c:pt>
                <c:pt idx="382">
                  <c:v>4340.38</c:v>
                </c:pt>
                <c:pt idx="383">
                  <c:v>4351.13</c:v>
                </c:pt>
                <c:pt idx="384">
                  <c:v>4360.81</c:v>
                </c:pt>
                <c:pt idx="385">
                  <c:v>4367.150000000002</c:v>
                </c:pt>
                <c:pt idx="386">
                  <c:v>4378.41</c:v>
                </c:pt>
                <c:pt idx="387">
                  <c:v>4396.27</c:v>
                </c:pt>
                <c:pt idx="388">
                  <c:v>4414.25</c:v>
                </c:pt>
                <c:pt idx="389">
                  <c:v>4431.29</c:v>
                </c:pt>
                <c:pt idx="390">
                  <c:v>4440.52</c:v>
                </c:pt>
                <c:pt idx="391">
                  <c:v>4450.13</c:v>
                </c:pt>
                <c:pt idx="392">
                  <c:v>4463.610000000002</c:v>
                </c:pt>
                <c:pt idx="393">
                  <c:v>4468.76</c:v>
                </c:pt>
                <c:pt idx="394">
                  <c:v>4482.89</c:v>
                </c:pt>
                <c:pt idx="395">
                  <c:v>4491.620000000002</c:v>
                </c:pt>
                <c:pt idx="396">
                  <c:v>4508.27</c:v>
                </c:pt>
                <c:pt idx="397">
                  <c:v>4518.27</c:v>
                </c:pt>
                <c:pt idx="398">
                  <c:v>4522.95</c:v>
                </c:pt>
                <c:pt idx="399">
                  <c:v>4523.71</c:v>
                </c:pt>
                <c:pt idx="400">
                  <c:v>4534.04</c:v>
                </c:pt>
                <c:pt idx="401">
                  <c:v>4533.48</c:v>
                </c:pt>
                <c:pt idx="402">
                  <c:v>4548.47</c:v>
                </c:pt>
                <c:pt idx="403">
                  <c:v>4560.55</c:v>
                </c:pt>
                <c:pt idx="404">
                  <c:v>4576.190000000001</c:v>
                </c:pt>
                <c:pt idx="405">
                  <c:v>4587.23</c:v>
                </c:pt>
                <c:pt idx="406">
                  <c:v>4598.39</c:v>
                </c:pt>
                <c:pt idx="407">
                  <c:v>4604.56</c:v>
                </c:pt>
                <c:pt idx="408">
                  <c:v>4603.96</c:v>
                </c:pt>
                <c:pt idx="409">
                  <c:v>4603.38</c:v>
                </c:pt>
                <c:pt idx="410">
                  <c:v>4618.26</c:v>
                </c:pt>
                <c:pt idx="411">
                  <c:v>4617.900000000001</c:v>
                </c:pt>
                <c:pt idx="412">
                  <c:v>4625.81</c:v>
                </c:pt>
                <c:pt idx="413">
                  <c:v>4634.77</c:v>
                </c:pt>
                <c:pt idx="414">
                  <c:v>4652.72</c:v>
                </c:pt>
                <c:pt idx="415">
                  <c:v>4658.110000000002</c:v>
                </c:pt>
                <c:pt idx="416">
                  <c:v>4674.56</c:v>
                </c:pt>
                <c:pt idx="417">
                  <c:v>4676.84</c:v>
                </c:pt>
                <c:pt idx="418">
                  <c:v>4693.89</c:v>
                </c:pt>
                <c:pt idx="419">
                  <c:v>4701.52</c:v>
                </c:pt>
                <c:pt idx="420">
                  <c:v>4713.91</c:v>
                </c:pt>
                <c:pt idx="421">
                  <c:v>4713.07</c:v>
                </c:pt>
                <c:pt idx="422">
                  <c:v>4729.21</c:v>
                </c:pt>
                <c:pt idx="423">
                  <c:v>4741.900000000001</c:v>
                </c:pt>
                <c:pt idx="424">
                  <c:v>4749.14</c:v>
                </c:pt>
                <c:pt idx="425">
                  <c:v>4762.28</c:v>
                </c:pt>
                <c:pt idx="426">
                  <c:v>4765.75</c:v>
                </c:pt>
                <c:pt idx="427">
                  <c:v>4786.04</c:v>
                </c:pt>
                <c:pt idx="428">
                  <c:v>4791.98</c:v>
                </c:pt>
                <c:pt idx="429">
                  <c:v>4806.63</c:v>
                </c:pt>
                <c:pt idx="430">
                  <c:v>4813.900000000001</c:v>
                </c:pt>
                <c:pt idx="431">
                  <c:v>4840.89</c:v>
                </c:pt>
                <c:pt idx="432">
                  <c:v>4853.35</c:v>
                </c:pt>
                <c:pt idx="433">
                  <c:v>4865.56</c:v>
                </c:pt>
                <c:pt idx="434">
                  <c:v>4879.45</c:v>
                </c:pt>
                <c:pt idx="435">
                  <c:v>4878.74</c:v>
                </c:pt>
                <c:pt idx="436">
                  <c:v>4897.54</c:v>
                </c:pt>
                <c:pt idx="437">
                  <c:v>4891.71</c:v>
                </c:pt>
                <c:pt idx="438">
                  <c:v>4903.46</c:v>
                </c:pt>
                <c:pt idx="439">
                  <c:v>4908.110000000002</c:v>
                </c:pt>
                <c:pt idx="440">
                  <c:v>4918.64</c:v>
                </c:pt>
                <c:pt idx="441">
                  <c:v>4917.5</c:v>
                </c:pt>
                <c:pt idx="442">
                  <c:v>4934.76</c:v>
                </c:pt>
                <c:pt idx="443">
                  <c:v>4949.17</c:v>
                </c:pt>
                <c:pt idx="444">
                  <c:v>4958.49</c:v>
                </c:pt>
                <c:pt idx="445">
                  <c:v>4964.07</c:v>
                </c:pt>
                <c:pt idx="446">
                  <c:v>4979.6</c:v>
                </c:pt>
                <c:pt idx="447">
                  <c:v>4997.650000000002</c:v>
                </c:pt>
                <c:pt idx="448">
                  <c:v>5010.83</c:v>
                </c:pt>
                <c:pt idx="449">
                  <c:v>5025.37</c:v>
                </c:pt>
                <c:pt idx="450">
                  <c:v>5046.88</c:v>
                </c:pt>
                <c:pt idx="451">
                  <c:v>5061.8</c:v>
                </c:pt>
                <c:pt idx="452">
                  <c:v>5074.24</c:v>
                </c:pt>
                <c:pt idx="453">
                  <c:v>5087.85</c:v>
                </c:pt>
                <c:pt idx="454">
                  <c:v>5109.78</c:v>
                </c:pt>
                <c:pt idx="455">
                  <c:v>5110.28</c:v>
                </c:pt>
                <c:pt idx="456">
                  <c:v>5120.03</c:v>
                </c:pt>
                <c:pt idx="457">
                  <c:v>5138.07</c:v>
                </c:pt>
                <c:pt idx="458">
                  <c:v>5149.54</c:v>
                </c:pt>
                <c:pt idx="459">
                  <c:v>5167.25</c:v>
                </c:pt>
                <c:pt idx="460">
                  <c:v>5176.92</c:v>
                </c:pt>
                <c:pt idx="461">
                  <c:v>5181.31</c:v>
                </c:pt>
                <c:pt idx="462">
                  <c:v>5192.72</c:v>
                </c:pt>
                <c:pt idx="463">
                  <c:v>5206.52</c:v>
                </c:pt>
                <c:pt idx="464">
                  <c:v>5215.52</c:v>
                </c:pt>
                <c:pt idx="465">
                  <c:v>5232.38</c:v>
                </c:pt>
                <c:pt idx="466">
                  <c:v>5245.98</c:v>
                </c:pt>
                <c:pt idx="467">
                  <c:v>5248.83</c:v>
                </c:pt>
                <c:pt idx="468">
                  <c:v>5264.71</c:v>
                </c:pt>
                <c:pt idx="469">
                  <c:v>5276.76</c:v>
                </c:pt>
                <c:pt idx="470">
                  <c:v>5286.660000000002</c:v>
                </c:pt>
                <c:pt idx="471">
                  <c:v>5297.320000000002</c:v>
                </c:pt>
                <c:pt idx="472">
                  <c:v>5298.34</c:v>
                </c:pt>
                <c:pt idx="473">
                  <c:v>5305.64</c:v>
                </c:pt>
                <c:pt idx="474">
                  <c:v>5312.7</c:v>
                </c:pt>
                <c:pt idx="475">
                  <c:v>5336.58</c:v>
                </c:pt>
                <c:pt idx="476">
                  <c:v>5358.57</c:v>
                </c:pt>
                <c:pt idx="477">
                  <c:v>5360.57</c:v>
                </c:pt>
                <c:pt idx="478">
                  <c:v>5377.79</c:v>
                </c:pt>
                <c:pt idx="479">
                  <c:v>5398.33</c:v>
                </c:pt>
                <c:pt idx="480">
                  <c:v>5404.78</c:v>
                </c:pt>
                <c:pt idx="481">
                  <c:v>5417.44</c:v>
                </c:pt>
                <c:pt idx="482">
                  <c:v>5427.05</c:v>
                </c:pt>
                <c:pt idx="483">
                  <c:v>5435.88</c:v>
                </c:pt>
                <c:pt idx="484">
                  <c:v>5450.73</c:v>
                </c:pt>
                <c:pt idx="485">
                  <c:v>5465.89</c:v>
                </c:pt>
                <c:pt idx="486">
                  <c:v>5475.01</c:v>
                </c:pt>
                <c:pt idx="487">
                  <c:v>5479.06</c:v>
                </c:pt>
                <c:pt idx="488">
                  <c:v>5488.860000000002</c:v>
                </c:pt>
                <c:pt idx="489">
                  <c:v>5492.84</c:v>
                </c:pt>
                <c:pt idx="490">
                  <c:v>5512.03</c:v>
                </c:pt>
                <c:pt idx="491">
                  <c:v>5523.73</c:v>
                </c:pt>
                <c:pt idx="492">
                  <c:v>5536.860000000002</c:v>
                </c:pt>
                <c:pt idx="493">
                  <c:v>5543.3</c:v>
                </c:pt>
                <c:pt idx="494">
                  <c:v>5559.320000000002</c:v>
                </c:pt>
                <c:pt idx="495">
                  <c:v>5572.54</c:v>
                </c:pt>
                <c:pt idx="496">
                  <c:v>5583.360000000002</c:v>
                </c:pt>
                <c:pt idx="497">
                  <c:v>5593.44</c:v>
                </c:pt>
                <c:pt idx="498">
                  <c:v>5605.1</c:v>
                </c:pt>
                <c:pt idx="499">
                  <c:v>5629.04</c:v>
                </c:pt>
              </c:numCache>
            </c:numRef>
          </c:yVal>
          <c:smooth val="1"/>
        </c:ser>
        <c:ser>
          <c:idx val="7"/>
          <c:order val="3"/>
          <c:tx>
            <c:v>M4</c:v>
          </c:tx>
          <c:marker>
            <c:symbol val="none"/>
          </c:marker>
          <c:xVal>
            <c:numRef>
              <c:f>Sheet1!$CV$3:$CV$502</c:f>
              <c:numCache>
                <c:formatCode>General</c:formatCode>
                <c:ptCount val="5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pt idx="100">
                  <c:v>1010.0</c:v>
                </c:pt>
                <c:pt idx="101">
                  <c:v>1020.0</c:v>
                </c:pt>
                <c:pt idx="102">
                  <c:v>1030.0</c:v>
                </c:pt>
                <c:pt idx="103">
                  <c:v>1040.0</c:v>
                </c:pt>
                <c:pt idx="104">
                  <c:v>1050.0</c:v>
                </c:pt>
                <c:pt idx="105">
                  <c:v>1060.0</c:v>
                </c:pt>
                <c:pt idx="106">
                  <c:v>1070.0</c:v>
                </c:pt>
                <c:pt idx="107">
                  <c:v>1080.0</c:v>
                </c:pt>
                <c:pt idx="108">
                  <c:v>1090.0</c:v>
                </c:pt>
                <c:pt idx="109">
                  <c:v>1100.0</c:v>
                </c:pt>
                <c:pt idx="110">
                  <c:v>1110.0</c:v>
                </c:pt>
                <c:pt idx="111">
                  <c:v>1120.0</c:v>
                </c:pt>
                <c:pt idx="112">
                  <c:v>1130.0</c:v>
                </c:pt>
                <c:pt idx="113">
                  <c:v>1140.0</c:v>
                </c:pt>
                <c:pt idx="114">
                  <c:v>1150.0</c:v>
                </c:pt>
                <c:pt idx="115">
                  <c:v>1160.0</c:v>
                </c:pt>
                <c:pt idx="116">
                  <c:v>1170.0</c:v>
                </c:pt>
                <c:pt idx="117">
                  <c:v>1180.0</c:v>
                </c:pt>
                <c:pt idx="118">
                  <c:v>1190.0</c:v>
                </c:pt>
                <c:pt idx="119">
                  <c:v>1200.0</c:v>
                </c:pt>
                <c:pt idx="120">
                  <c:v>1210.0</c:v>
                </c:pt>
                <c:pt idx="121">
                  <c:v>1220.0</c:v>
                </c:pt>
                <c:pt idx="122">
                  <c:v>1230.0</c:v>
                </c:pt>
                <c:pt idx="123">
                  <c:v>1240.0</c:v>
                </c:pt>
                <c:pt idx="124">
                  <c:v>1250.0</c:v>
                </c:pt>
                <c:pt idx="125">
                  <c:v>1260.0</c:v>
                </c:pt>
                <c:pt idx="126">
                  <c:v>1270.0</c:v>
                </c:pt>
                <c:pt idx="127">
                  <c:v>1280.0</c:v>
                </c:pt>
                <c:pt idx="128">
                  <c:v>1290.0</c:v>
                </c:pt>
                <c:pt idx="129">
                  <c:v>1300.0</c:v>
                </c:pt>
                <c:pt idx="130">
                  <c:v>1310.0</c:v>
                </c:pt>
                <c:pt idx="131">
                  <c:v>1320.0</c:v>
                </c:pt>
                <c:pt idx="132">
                  <c:v>1330.0</c:v>
                </c:pt>
                <c:pt idx="133">
                  <c:v>1340.0</c:v>
                </c:pt>
                <c:pt idx="134">
                  <c:v>1350.0</c:v>
                </c:pt>
                <c:pt idx="135">
                  <c:v>1360.0</c:v>
                </c:pt>
                <c:pt idx="136">
                  <c:v>1370.0</c:v>
                </c:pt>
                <c:pt idx="137">
                  <c:v>1380.0</c:v>
                </c:pt>
                <c:pt idx="138">
                  <c:v>1390.0</c:v>
                </c:pt>
                <c:pt idx="139">
                  <c:v>1400.0</c:v>
                </c:pt>
                <c:pt idx="140">
                  <c:v>1410.0</c:v>
                </c:pt>
                <c:pt idx="141">
                  <c:v>1420.0</c:v>
                </c:pt>
                <c:pt idx="142">
                  <c:v>1430.0</c:v>
                </c:pt>
                <c:pt idx="143">
                  <c:v>1440.0</c:v>
                </c:pt>
                <c:pt idx="144">
                  <c:v>1450.0</c:v>
                </c:pt>
                <c:pt idx="145">
                  <c:v>1460.0</c:v>
                </c:pt>
                <c:pt idx="146">
                  <c:v>1470.0</c:v>
                </c:pt>
                <c:pt idx="147">
                  <c:v>1480.0</c:v>
                </c:pt>
                <c:pt idx="148">
                  <c:v>1490.0</c:v>
                </c:pt>
                <c:pt idx="149">
                  <c:v>1500.0</c:v>
                </c:pt>
                <c:pt idx="150">
                  <c:v>1510.0</c:v>
                </c:pt>
                <c:pt idx="151">
                  <c:v>1520.0</c:v>
                </c:pt>
                <c:pt idx="152">
                  <c:v>1530.0</c:v>
                </c:pt>
                <c:pt idx="153">
                  <c:v>1540.0</c:v>
                </c:pt>
                <c:pt idx="154">
                  <c:v>1550.0</c:v>
                </c:pt>
                <c:pt idx="155">
                  <c:v>1560.0</c:v>
                </c:pt>
                <c:pt idx="156">
                  <c:v>1570.0</c:v>
                </c:pt>
                <c:pt idx="157">
                  <c:v>1580.0</c:v>
                </c:pt>
                <c:pt idx="158">
                  <c:v>1590.0</c:v>
                </c:pt>
                <c:pt idx="159">
                  <c:v>1600.0</c:v>
                </c:pt>
                <c:pt idx="160">
                  <c:v>1610.0</c:v>
                </c:pt>
                <c:pt idx="161">
                  <c:v>1620.0</c:v>
                </c:pt>
                <c:pt idx="162">
                  <c:v>1630.0</c:v>
                </c:pt>
                <c:pt idx="163">
                  <c:v>1640.0</c:v>
                </c:pt>
                <c:pt idx="164">
                  <c:v>1650.0</c:v>
                </c:pt>
                <c:pt idx="165">
                  <c:v>1660.0</c:v>
                </c:pt>
                <c:pt idx="166">
                  <c:v>1670.0</c:v>
                </c:pt>
                <c:pt idx="167">
                  <c:v>1680.0</c:v>
                </c:pt>
                <c:pt idx="168">
                  <c:v>1690.0</c:v>
                </c:pt>
                <c:pt idx="169">
                  <c:v>1700.0</c:v>
                </c:pt>
                <c:pt idx="170">
                  <c:v>1710.0</c:v>
                </c:pt>
                <c:pt idx="171">
                  <c:v>1720.0</c:v>
                </c:pt>
                <c:pt idx="172">
                  <c:v>1730.0</c:v>
                </c:pt>
                <c:pt idx="173">
                  <c:v>1740.0</c:v>
                </c:pt>
                <c:pt idx="174">
                  <c:v>1750.0</c:v>
                </c:pt>
                <c:pt idx="175">
                  <c:v>1760.0</c:v>
                </c:pt>
                <c:pt idx="176">
                  <c:v>1770.0</c:v>
                </c:pt>
                <c:pt idx="177">
                  <c:v>1780.0</c:v>
                </c:pt>
                <c:pt idx="178">
                  <c:v>1790.0</c:v>
                </c:pt>
                <c:pt idx="179">
                  <c:v>1800.0</c:v>
                </c:pt>
                <c:pt idx="180">
                  <c:v>1810.0</c:v>
                </c:pt>
                <c:pt idx="181">
                  <c:v>1820.0</c:v>
                </c:pt>
                <c:pt idx="182">
                  <c:v>1830.0</c:v>
                </c:pt>
                <c:pt idx="183">
                  <c:v>1840.0</c:v>
                </c:pt>
                <c:pt idx="184">
                  <c:v>1850.0</c:v>
                </c:pt>
                <c:pt idx="185">
                  <c:v>1860.0</c:v>
                </c:pt>
                <c:pt idx="186">
                  <c:v>1870.0</c:v>
                </c:pt>
                <c:pt idx="187">
                  <c:v>1880.0</c:v>
                </c:pt>
                <c:pt idx="188">
                  <c:v>1890.0</c:v>
                </c:pt>
                <c:pt idx="189">
                  <c:v>1900.0</c:v>
                </c:pt>
                <c:pt idx="190">
                  <c:v>1910.0</c:v>
                </c:pt>
                <c:pt idx="191">
                  <c:v>1920.0</c:v>
                </c:pt>
                <c:pt idx="192">
                  <c:v>1930.0</c:v>
                </c:pt>
                <c:pt idx="193">
                  <c:v>1940.0</c:v>
                </c:pt>
                <c:pt idx="194">
                  <c:v>1950.0</c:v>
                </c:pt>
                <c:pt idx="195">
                  <c:v>1960.0</c:v>
                </c:pt>
                <c:pt idx="196">
                  <c:v>1970.0</c:v>
                </c:pt>
                <c:pt idx="197">
                  <c:v>1980.0</c:v>
                </c:pt>
                <c:pt idx="198">
                  <c:v>1990.0</c:v>
                </c:pt>
                <c:pt idx="199">
                  <c:v>2000.0</c:v>
                </c:pt>
                <c:pt idx="200">
                  <c:v>2010.0</c:v>
                </c:pt>
                <c:pt idx="201">
                  <c:v>2020.0</c:v>
                </c:pt>
                <c:pt idx="202">
                  <c:v>2030.0</c:v>
                </c:pt>
                <c:pt idx="203">
                  <c:v>2040.0</c:v>
                </c:pt>
                <c:pt idx="204">
                  <c:v>2050.0</c:v>
                </c:pt>
                <c:pt idx="205">
                  <c:v>2060.0</c:v>
                </c:pt>
                <c:pt idx="206">
                  <c:v>2070.0</c:v>
                </c:pt>
                <c:pt idx="207">
                  <c:v>2080.0</c:v>
                </c:pt>
                <c:pt idx="208">
                  <c:v>2090.0</c:v>
                </c:pt>
                <c:pt idx="209">
                  <c:v>2100.0</c:v>
                </c:pt>
                <c:pt idx="210">
                  <c:v>2110.0</c:v>
                </c:pt>
                <c:pt idx="211">
                  <c:v>2120.0</c:v>
                </c:pt>
                <c:pt idx="212">
                  <c:v>2130.0</c:v>
                </c:pt>
                <c:pt idx="213">
                  <c:v>2140.0</c:v>
                </c:pt>
                <c:pt idx="214">
                  <c:v>2150.0</c:v>
                </c:pt>
                <c:pt idx="215">
                  <c:v>2160.0</c:v>
                </c:pt>
                <c:pt idx="216">
                  <c:v>2170.0</c:v>
                </c:pt>
                <c:pt idx="217">
                  <c:v>2180.0</c:v>
                </c:pt>
                <c:pt idx="218">
                  <c:v>2190.0</c:v>
                </c:pt>
                <c:pt idx="219">
                  <c:v>2200.0</c:v>
                </c:pt>
                <c:pt idx="220">
                  <c:v>2210.0</c:v>
                </c:pt>
                <c:pt idx="221">
                  <c:v>2220.0</c:v>
                </c:pt>
                <c:pt idx="222">
                  <c:v>2230.0</c:v>
                </c:pt>
                <c:pt idx="223">
                  <c:v>2240.0</c:v>
                </c:pt>
                <c:pt idx="224">
                  <c:v>2250.0</c:v>
                </c:pt>
                <c:pt idx="225">
                  <c:v>2260.0</c:v>
                </c:pt>
                <c:pt idx="226">
                  <c:v>2270.0</c:v>
                </c:pt>
                <c:pt idx="227">
                  <c:v>2280.0</c:v>
                </c:pt>
                <c:pt idx="228">
                  <c:v>2290.0</c:v>
                </c:pt>
                <c:pt idx="229">
                  <c:v>2300.0</c:v>
                </c:pt>
                <c:pt idx="230">
                  <c:v>2310.0</c:v>
                </c:pt>
                <c:pt idx="231">
                  <c:v>2320.0</c:v>
                </c:pt>
                <c:pt idx="232">
                  <c:v>2330.0</c:v>
                </c:pt>
                <c:pt idx="233">
                  <c:v>2340.0</c:v>
                </c:pt>
                <c:pt idx="234">
                  <c:v>2350.0</c:v>
                </c:pt>
                <c:pt idx="235">
                  <c:v>2360.0</c:v>
                </c:pt>
                <c:pt idx="236">
                  <c:v>2370.0</c:v>
                </c:pt>
                <c:pt idx="237">
                  <c:v>2380.0</c:v>
                </c:pt>
                <c:pt idx="238">
                  <c:v>2390.0</c:v>
                </c:pt>
                <c:pt idx="239">
                  <c:v>2400.0</c:v>
                </c:pt>
                <c:pt idx="240">
                  <c:v>2410.0</c:v>
                </c:pt>
                <c:pt idx="241">
                  <c:v>2420.0</c:v>
                </c:pt>
                <c:pt idx="242">
                  <c:v>2430.0</c:v>
                </c:pt>
                <c:pt idx="243">
                  <c:v>2440.0</c:v>
                </c:pt>
                <c:pt idx="244">
                  <c:v>2450.0</c:v>
                </c:pt>
                <c:pt idx="245">
                  <c:v>2460.0</c:v>
                </c:pt>
                <c:pt idx="246">
                  <c:v>2470.0</c:v>
                </c:pt>
                <c:pt idx="247">
                  <c:v>2480.0</c:v>
                </c:pt>
                <c:pt idx="248">
                  <c:v>2490.0</c:v>
                </c:pt>
                <c:pt idx="249">
                  <c:v>2500.0</c:v>
                </c:pt>
                <c:pt idx="250">
                  <c:v>2510.0</c:v>
                </c:pt>
                <c:pt idx="251">
                  <c:v>2520.0</c:v>
                </c:pt>
                <c:pt idx="252">
                  <c:v>2530.0</c:v>
                </c:pt>
                <c:pt idx="253">
                  <c:v>2540.0</c:v>
                </c:pt>
                <c:pt idx="254">
                  <c:v>2550.0</c:v>
                </c:pt>
                <c:pt idx="255">
                  <c:v>2560.0</c:v>
                </c:pt>
                <c:pt idx="256">
                  <c:v>2570.0</c:v>
                </c:pt>
                <c:pt idx="257">
                  <c:v>2580.0</c:v>
                </c:pt>
                <c:pt idx="258">
                  <c:v>2590.0</c:v>
                </c:pt>
                <c:pt idx="259">
                  <c:v>2600.0</c:v>
                </c:pt>
                <c:pt idx="260">
                  <c:v>2610.0</c:v>
                </c:pt>
                <c:pt idx="261">
                  <c:v>2620.0</c:v>
                </c:pt>
                <c:pt idx="262">
                  <c:v>2630.0</c:v>
                </c:pt>
                <c:pt idx="263">
                  <c:v>2640.0</c:v>
                </c:pt>
                <c:pt idx="264">
                  <c:v>2650.0</c:v>
                </c:pt>
                <c:pt idx="265">
                  <c:v>2660.0</c:v>
                </c:pt>
                <c:pt idx="266">
                  <c:v>2670.0</c:v>
                </c:pt>
                <c:pt idx="267">
                  <c:v>2680.0</c:v>
                </c:pt>
                <c:pt idx="268">
                  <c:v>2690.0</c:v>
                </c:pt>
                <c:pt idx="269">
                  <c:v>2700.0</c:v>
                </c:pt>
                <c:pt idx="270">
                  <c:v>2710.0</c:v>
                </c:pt>
                <c:pt idx="271">
                  <c:v>2720.0</c:v>
                </c:pt>
                <c:pt idx="272">
                  <c:v>2730.0</c:v>
                </c:pt>
                <c:pt idx="273">
                  <c:v>2740.0</c:v>
                </c:pt>
                <c:pt idx="274">
                  <c:v>2750.0</c:v>
                </c:pt>
                <c:pt idx="275">
                  <c:v>2760.0</c:v>
                </c:pt>
                <c:pt idx="276">
                  <c:v>2770.0</c:v>
                </c:pt>
                <c:pt idx="277">
                  <c:v>2780.0</c:v>
                </c:pt>
                <c:pt idx="278">
                  <c:v>2790.0</c:v>
                </c:pt>
                <c:pt idx="279">
                  <c:v>2800.0</c:v>
                </c:pt>
                <c:pt idx="280">
                  <c:v>2810.0</c:v>
                </c:pt>
                <c:pt idx="281">
                  <c:v>2820.0</c:v>
                </c:pt>
                <c:pt idx="282">
                  <c:v>2830.0</c:v>
                </c:pt>
                <c:pt idx="283">
                  <c:v>2840.0</c:v>
                </c:pt>
                <c:pt idx="284">
                  <c:v>2850.0</c:v>
                </c:pt>
                <c:pt idx="285">
                  <c:v>2860.0</c:v>
                </c:pt>
                <c:pt idx="286">
                  <c:v>2870.0</c:v>
                </c:pt>
                <c:pt idx="287">
                  <c:v>2880.0</c:v>
                </c:pt>
                <c:pt idx="288">
                  <c:v>2890.0</c:v>
                </c:pt>
                <c:pt idx="289">
                  <c:v>2900.0</c:v>
                </c:pt>
                <c:pt idx="290">
                  <c:v>2910.0</c:v>
                </c:pt>
                <c:pt idx="291">
                  <c:v>2920.0</c:v>
                </c:pt>
                <c:pt idx="292">
                  <c:v>2930.0</c:v>
                </c:pt>
                <c:pt idx="293">
                  <c:v>2940.0</c:v>
                </c:pt>
                <c:pt idx="294">
                  <c:v>2950.0</c:v>
                </c:pt>
                <c:pt idx="295">
                  <c:v>2960.0</c:v>
                </c:pt>
                <c:pt idx="296">
                  <c:v>2970.0</c:v>
                </c:pt>
                <c:pt idx="297">
                  <c:v>2980.0</c:v>
                </c:pt>
                <c:pt idx="298">
                  <c:v>2990.0</c:v>
                </c:pt>
                <c:pt idx="299">
                  <c:v>3000.0</c:v>
                </c:pt>
                <c:pt idx="300">
                  <c:v>3010.0</c:v>
                </c:pt>
                <c:pt idx="301">
                  <c:v>3020.0</c:v>
                </c:pt>
                <c:pt idx="302">
                  <c:v>3030.0</c:v>
                </c:pt>
                <c:pt idx="303">
                  <c:v>3040.0</c:v>
                </c:pt>
                <c:pt idx="304">
                  <c:v>3050.0</c:v>
                </c:pt>
                <c:pt idx="305">
                  <c:v>3060.0</c:v>
                </c:pt>
                <c:pt idx="306">
                  <c:v>3070.0</c:v>
                </c:pt>
                <c:pt idx="307">
                  <c:v>3080.0</c:v>
                </c:pt>
                <c:pt idx="308">
                  <c:v>3090.0</c:v>
                </c:pt>
                <c:pt idx="309">
                  <c:v>3100.0</c:v>
                </c:pt>
                <c:pt idx="310">
                  <c:v>3110.0</c:v>
                </c:pt>
                <c:pt idx="311">
                  <c:v>3120.0</c:v>
                </c:pt>
                <c:pt idx="312">
                  <c:v>3130.0</c:v>
                </c:pt>
                <c:pt idx="313">
                  <c:v>3140.0</c:v>
                </c:pt>
                <c:pt idx="314">
                  <c:v>3150.0</c:v>
                </c:pt>
                <c:pt idx="315">
                  <c:v>3160.0</c:v>
                </c:pt>
                <c:pt idx="316">
                  <c:v>3170.0</c:v>
                </c:pt>
                <c:pt idx="317">
                  <c:v>3180.0</c:v>
                </c:pt>
                <c:pt idx="318">
                  <c:v>3190.0</c:v>
                </c:pt>
                <c:pt idx="319">
                  <c:v>3200.0</c:v>
                </c:pt>
                <c:pt idx="320">
                  <c:v>3210.0</c:v>
                </c:pt>
                <c:pt idx="321">
                  <c:v>3220.0</c:v>
                </c:pt>
                <c:pt idx="322">
                  <c:v>3230.0</c:v>
                </c:pt>
                <c:pt idx="323">
                  <c:v>3240.0</c:v>
                </c:pt>
                <c:pt idx="324">
                  <c:v>3250.0</c:v>
                </c:pt>
                <c:pt idx="325">
                  <c:v>3260.0</c:v>
                </c:pt>
                <c:pt idx="326">
                  <c:v>3270.0</c:v>
                </c:pt>
                <c:pt idx="327">
                  <c:v>3280.0</c:v>
                </c:pt>
                <c:pt idx="328">
                  <c:v>3290.0</c:v>
                </c:pt>
                <c:pt idx="329">
                  <c:v>3300.0</c:v>
                </c:pt>
                <c:pt idx="330">
                  <c:v>3310.0</c:v>
                </c:pt>
                <c:pt idx="331">
                  <c:v>3320.0</c:v>
                </c:pt>
                <c:pt idx="332">
                  <c:v>3330.0</c:v>
                </c:pt>
                <c:pt idx="333">
                  <c:v>3340.0</c:v>
                </c:pt>
                <c:pt idx="334">
                  <c:v>3350.0</c:v>
                </c:pt>
                <c:pt idx="335">
                  <c:v>3360.0</c:v>
                </c:pt>
                <c:pt idx="336">
                  <c:v>3370.0</c:v>
                </c:pt>
                <c:pt idx="337">
                  <c:v>3380.0</c:v>
                </c:pt>
                <c:pt idx="338">
                  <c:v>3390.0</c:v>
                </c:pt>
                <c:pt idx="339">
                  <c:v>3400.0</c:v>
                </c:pt>
                <c:pt idx="340">
                  <c:v>3410.0</c:v>
                </c:pt>
                <c:pt idx="341">
                  <c:v>3420.0</c:v>
                </c:pt>
                <c:pt idx="342">
                  <c:v>3430.0</c:v>
                </c:pt>
                <c:pt idx="343">
                  <c:v>3440.0</c:v>
                </c:pt>
                <c:pt idx="344">
                  <c:v>3450.0</c:v>
                </c:pt>
                <c:pt idx="345">
                  <c:v>3460.0</c:v>
                </c:pt>
                <c:pt idx="346">
                  <c:v>3470.0</c:v>
                </c:pt>
                <c:pt idx="347">
                  <c:v>3480.0</c:v>
                </c:pt>
                <c:pt idx="348">
                  <c:v>3490.0</c:v>
                </c:pt>
                <c:pt idx="349">
                  <c:v>3500.0</c:v>
                </c:pt>
                <c:pt idx="350">
                  <c:v>3510.0</c:v>
                </c:pt>
                <c:pt idx="351">
                  <c:v>3520.0</c:v>
                </c:pt>
                <c:pt idx="352">
                  <c:v>3530.0</c:v>
                </c:pt>
                <c:pt idx="353">
                  <c:v>3540.0</c:v>
                </c:pt>
                <c:pt idx="354">
                  <c:v>3550.0</c:v>
                </c:pt>
                <c:pt idx="355">
                  <c:v>3560.0</c:v>
                </c:pt>
                <c:pt idx="356">
                  <c:v>3570.0</c:v>
                </c:pt>
                <c:pt idx="357">
                  <c:v>3580.0</c:v>
                </c:pt>
                <c:pt idx="358">
                  <c:v>3590.0</c:v>
                </c:pt>
                <c:pt idx="359">
                  <c:v>3600.0</c:v>
                </c:pt>
                <c:pt idx="360">
                  <c:v>3610.0</c:v>
                </c:pt>
                <c:pt idx="361">
                  <c:v>3620.0</c:v>
                </c:pt>
                <c:pt idx="362">
                  <c:v>3630.0</c:v>
                </c:pt>
                <c:pt idx="363">
                  <c:v>3640.0</c:v>
                </c:pt>
                <c:pt idx="364">
                  <c:v>3650.0</c:v>
                </c:pt>
                <c:pt idx="365">
                  <c:v>3660.0</c:v>
                </c:pt>
                <c:pt idx="366">
                  <c:v>3670.0</c:v>
                </c:pt>
                <c:pt idx="367">
                  <c:v>3680.0</c:v>
                </c:pt>
                <c:pt idx="368">
                  <c:v>3690.0</c:v>
                </c:pt>
                <c:pt idx="369">
                  <c:v>3700.0</c:v>
                </c:pt>
                <c:pt idx="370">
                  <c:v>3710.0</c:v>
                </c:pt>
                <c:pt idx="371">
                  <c:v>3720.0</c:v>
                </c:pt>
                <c:pt idx="372">
                  <c:v>3730.0</c:v>
                </c:pt>
                <c:pt idx="373">
                  <c:v>3740.0</c:v>
                </c:pt>
                <c:pt idx="374">
                  <c:v>3750.0</c:v>
                </c:pt>
                <c:pt idx="375">
                  <c:v>3760.0</c:v>
                </c:pt>
                <c:pt idx="376">
                  <c:v>3770.0</c:v>
                </c:pt>
                <c:pt idx="377">
                  <c:v>3780.0</c:v>
                </c:pt>
                <c:pt idx="378">
                  <c:v>3790.0</c:v>
                </c:pt>
                <c:pt idx="379">
                  <c:v>3800.0</c:v>
                </c:pt>
                <c:pt idx="380">
                  <c:v>3810.0</c:v>
                </c:pt>
                <c:pt idx="381">
                  <c:v>3820.0</c:v>
                </c:pt>
                <c:pt idx="382">
                  <c:v>3830.0</c:v>
                </c:pt>
                <c:pt idx="383">
                  <c:v>3840.0</c:v>
                </c:pt>
                <c:pt idx="384">
                  <c:v>3850.0</c:v>
                </c:pt>
                <c:pt idx="385">
                  <c:v>3860.0</c:v>
                </c:pt>
                <c:pt idx="386">
                  <c:v>3870.0</c:v>
                </c:pt>
                <c:pt idx="387">
                  <c:v>3880.0</c:v>
                </c:pt>
                <c:pt idx="388">
                  <c:v>3890.0</c:v>
                </c:pt>
                <c:pt idx="389">
                  <c:v>3900.0</c:v>
                </c:pt>
                <c:pt idx="390">
                  <c:v>3910.0</c:v>
                </c:pt>
                <c:pt idx="391">
                  <c:v>3920.0</c:v>
                </c:pt>
                <c:pt idx="392">
                  <c:v>3930.0</c:v>
                </c:pt>
                <c:pt idx="393">
                  <c:v>3940.0</c:v>
                </c:pt>
                <c:pt idx="394">
                  <c:v>3950.0</c:v>
                </c:pt>
                <c:pt idx="395">
                  <c:v>3960.0</c:v>
                </c:pt>
                <c:pt idx="396">
                  <c:v>3970.0</c:v>
                </c:pt>
                <c:pt idx="397">
                  <c:v>3980.0</c:v>
                </c:pt>
                <c:pt idx="398">
                  <c:v>3990.0</c:v>
                </c:pt>
                <c:pt idx="399">
                  <c:v>4000.0</c:v>
                </c:pt>
                <c:pt idx="400">
                  <c:v>4010.0</c:v>
                </c:pt>
                <c:pt idx="401">
                  <c:v>4020.0</c:v>
                </c:pt>
                <c:pt idx="402">
                  <c:v>4030.0</c:v>
                </c:pt>
                <c:pt idx="403">
                  <c:v>4040.0</c:v>
                </c:pt>
                <c:pt idx="404">
                  <c:v>4050.0</c:v>
                </c:pt>
                <c:pt idx="405">
                  <c:v>4060.0</c:v>
                </c:pt>
                <c:pt idx="406">
                  <c:v>4070.0</c:v>
                </c:pt>
                <c:pt idx="407">
                  <c:v>4080.0</c:v>
                </c:pt>
                <c:pt idx="408">
                  <c:v>4090.0</c:v>
                </c:pt>
                <c:pt idx="409">
                  <c:v>4100.0</c:v>
                </c:pt>
                <c:pt idx="410">
                  <c:v>4110.0</c:v>
                </c:pt>
                <c:pt idx="411">
                  <c:v>4120.0</c:v>
                </c:pt>
                <c:pt idx="412">
                  <c:v>4130.0</c:v>
                </c:pt>
                <c:pt idx="413">
                  <c:v>4140.0</c:v>
                </c:pt>
                <c:pt idx="414">
                  <c:v>4150.0</c:v>
                </c:pt>
                <c:pt idx="415">
                  <c:v>4160.0</c:v>
                </c:pt>
                <c:pt idx="416">
                  <c:v>4170.0</c:v>
                </c:pt>
                <c:pt idx="417">
                  <c:v>4180.0</c:v>
                </c:pt>
                <c:pt idx="418">
                  <c:v>4190.0</c:v>
                </c:pt>
                <c:pt idx="419">
                  <c:v>4200.0</c:v>
                </c:pt>
                <c:pt idx="420">
                  <c:v>4210.0</c:v>
                </c:pt>
                <c:pt idx="421">
                  <c:v>4220.0</c:v>
                </c:pt>
                <c:pt idx="422">
                  <c:v>4230.0</c:v>
                </c:pt>
                <c:pt idx="423">
                  <c:v>4240.0</c:v>
                </c:pt>
                <c:pt idx="424">
                  <c:v>4250.0</c:v>
                </c:pt>
                <c:pt idx="425">
                  <c:v>4260.0</c:v>
                </c:pt>
                <c:pt idx="426">
                  <c:v>4270.0</c:v>
                </c:pt>
                <c:pt idx="427">
                  <c:v>4280.0</c:v>
                </c:pt>
                <c:pt idx="428">
                  <c:v>4290.0</c:v>
                </c:pt>
                <c:pt idx="429">
                  <c:v>4300.0</c:v>
                </c:pt>
                <c:pt idx="430">
                  <c:v>4310.0</c:v>
                </c:pt>
                <c:pt idx="431">
                  <c:v>4320.0</c:v>
                </c:pt>
                <c:pt idx="432">
                  <c:v>4330.0</c:v>
                </c:pt>
                <c:pt idx="433">
                  <c:v>4340.0</c:v>
                </c:pt>
                <c:pt idx="434">
                  <c:v>4350.0</c:v>
                </c:pt>
                <c:pt idx="435">
                  <c:v>4360.0</c:v>
                </c:pt>
                <c:pt idx="436">
                  <c:v>4370.0</c:v>
                </c:pt>
                <c:pt idx="437">
                  <c:v>4380.0</c:v>
                </c:pt>
                <c:pt idx="438">
                  <c:v>4390.0</c:v>
                </c:pt>
                <c:pt idx="439">
                  <c:v>4400.0</c:v>
                </c:pt>
                <c:pt idx="440">
                  <c:v>4410.0</c:v>
                </c:pt>
                <c:pt idx="441">
                  <c:v>4420.0</c:v>
                </c:pt>
                <c:pt idx="442">
                  <c:v>4430.0</c:v>
                </c:pt>
                <c:pt idx="443">
                  <c:v>4440.0</c:v>
                </c:pt>
                <c:pt idx="444">
                  <c:v>4450.0</c:v>
                </c:pt>
                <c:pt idx="445">
                  <c:v>4460.0</c:v>
                </c:pt>
                <c:pt idx="446">
                  <c:v>4470.0</c:v>
                </c:pt>
                <c:pt idx="447">
                  <c:v>4480.0</c:v>
                </c:pt>
                <c:pt idx="448">
                  <c:v>4490.0</c:v>
                </c:pt>
                <c:pt idx="449">
                  <c:v>4500.0</c:v>
                </c:pt>
                <c:pt idx="450">
                  <c:v>4510.0</c:v>
                </c:pt>
                <c:pt idx="451">
                  <c:v>4520.0</c:v>
                </c:pt>
                <c:pt idx="452">
                  <c:v>4530.0</c:v>
                </c:pt>
                <c:pt idx="453">
                  <c:v>4540.0</c:v>
                </c:pt>
                <c:pt idx="454">
                  <c:v>4550.0</c:v>
                </c:pt>
                <c:pt idx="455">
                  <c:v>4560.0</c:v>
                </c:pt>
                <c:pt idx="456">
                  <c:v>4570.0</c:v>
                </c:pt>
                <c:pt idx="457">
                  <c:v>4580.0</c:v>
                </c:pt>
                <c:pt idx="458">
                  <c:v>4590.0</c:v>
                </c:pt>
                <c:pt idx="459">
                  <c:v>4600.0</c:v>
                </c:pt>
                <c:pt idx="460">
                  <c:v>4610.0</c:v>
                </c:pt>
                <c:pt idx="461">
                  <c:v>4620.0</c:v>
                </c:pt>
                <c:pt idx="462">
                  <c:v>4630.0</c:v>
                </c:pt>
                <c:pt idx="463">
                  <c:v>4640.0</c:v>
                </c:pt>
                <c:pt idx="464">
                  <c:v>4650.0</c:v>
                </c:pt>
                <c:pt idx="465">
                  <c:v>4660.0</c:v>
                </c:pt>
                <c:pt idx="466">
                  <c:v>4670.0</c:v>
                </c:pt>
                <c:pt idx="467">
                  <c:v>4680.0</c:v>
                </c:pt>
                <c:pt idx="468">
                  <c:v>4690.0</c:v>
                </c:pt>
                <c:pt idx="469">
                  <c:v>4700.0</c:v>
                </c:pt>
                <c:pt idx="470">
                  <c:v>4710.0</c:v>
                </c:pt>
                <c:pt idx="471">
                  <c:v>4720.0</c:v>
                </c:pt>
                <c:pt idx="472">
                  <c:v>4730.0</c:v>
                </c:pt>
                <c:pt idx="473">
                  <c:v>4740.0</c:v>
                </c:pt>
                <c:pt idx="474">
                  <c:v>4750.0</c:v>
                </c:pt>
                <c:pt idx="475">
                  <c:v>4760.0</c:v>
                </c:pt>
                <c:pt idx="476">
                  <c:v>4770.0</c:v>
                </c:pt>
                <c:pt idx="477">
                  <c:v>4780.0</c:v>
                </c:pt>
                <c:pt idx="478">
                  <c:v>4790.0</c:v>
                </c:pt>
                <c:pt idx="479">
                  <c:v>4800.0</c:v>
                </c:pt>
                <c:pt idx="480">
                  <c:v>4810.0</c:v>
                </c:pt>
                <c:pt idx="481">
                  <c:v>4820.0</c:v>
                </c:pt>
                <c:pt idx="482">
                  <c:v>4830.0</c:v>
                </c:pt>
                <c:pt idx="483">
                  <c:v>4840.0</c:v>
                </c:pt>
                <c:pt idx="484">
                  <c:v>4850.0</c:v>
                </c:pt>
                <c:pt idx="485">
                  <c:v>4860.0</c:v>
                </c:pt>
                <c:pt idx="486">
                  <c:v>4870.0</c:v>
                </c:pt>
                <c:pt idx="487">
                  <c:v>4880.0</c:v>
                </c:pt>
                <c:pt idx="488">
                  <c:v>4890.0</c:v>
                </c:pt>
                <c:pt idx="489">
                  <c:v>4900.0</c:v>
                </c:pt>
                <c:pt idx="490">
                  <c:v>4910.0</c:v>
                </c:pt>
                <c:pt idx="491">
                  <c:v>4920.0</c:v>
                </c:pt>
                <c:pt idx="492">
                  <c:v>4930.0</c:v>
                </c:pt>
                <c:pt idx="493">
                  <c:v>4940.0</c:v>
                </c:pt>
                <c:pt idx="494">
                  <c:v>4950.0</c:v>
                </c:pt>
                <c:pt idx="495">
                  <c:v>4960.0</c:v>
                </c:pt>
                <c:pt idx="496">
                  <c:v>4970.0</c:v>
                </c:pt>
                <c:pt idx="497">
                  <c:v>4980.0</c:v>
                </c:pt>
                <c:pt idx="498">
                  <c:v>4990.0</c:v>
                </c:pt>
                <c:pt idx="499">
                  <c:v>5000.0</c:v>
                </c:pt>
              </c:numCache>
            </c:numRef>
          </c:xVal>
          <c:yVal>
            <c:numRef>
              <c:f>Sheet1!$CW$3:$CW$502</c:f>
              <c:numCache>
                <c:formatCode>General</c:formatCode>
                <c:ptCount val="500"/>
                <c:pt idx="0">
                  <c:v>-98.44000000000002</c:v>
                </c:pt>
                <c:pt idx="1">
                  <c:v>-159.46</c:v>
                </c:pt>
                <c:pt idx="2">
                  <c:v>-211.33</c:v>
                </c:pt>
                <c:pt idx="3">
                  <c:v>-250.18</c:v>
                </c:pt>
                <c:pt idx="4">
                  <c:v>-280.2899999999995</c:v>
                </c:pt>
                <c:pt idx="5">
                  <c:v>-293.68</c:v>
                </c:pt>
                <c:pt idx="6">
                  <c:v>-306.7</c:v>
                </c:pt>
                <c:pt idx="7">
                  <c:v>-312.67</c:v>
                </c:pt>
                <c:pt idx="8">
                  <c:v>-322.4099999999999</c:v>
                </c:pt>
                <c:pt idx="9">
                  <c:v>-321.18</c:v>
                </c:pt>
                <c:pt idx="10">
                  <c:v>-324.36</c:v>
                </c:pt>
                <c:pt idx="11">
                  <c:v>-328.9099999999996</c:v>
                </c:pt>
                <c:pt idx="12">
                  <c:v>-325.0899999999996</c:v>
                </c:pt>
                <c:pt idx="13">
                  <c:v>-321.2</c:v>
                </c:pt>
                <c:pt idx="14">
                  <c:v>-323.51</c:v>
                </c:pt>
                <c:pt idx="15">
                  <c:v>-322.5299999999996</c:v>
                </c:pt>
                <c:pt idx="16">
                  <c:v>-312.4099999999999</c:v>
                </c:pt>
                <c:pt idx="17">
                  <c:v>-305.94</c:v>
                </c:pt>
                <c:pt idx="18">
                  <c:v>-294.9699999999999</c:v>
                </c:pt>
                <c:pt idx="19">
                  <c:v>-282.4299999999992</c:v>
                </c:pt>
                <c:pt idx="20">
                  <c:v>-276.77</c:v>
                </c:pt>
                <c:pt idx="21">
                  <c:v>-253.21</c:v>
                </c:pt>
                <c:pt idx="22">
                  <c:v>-240.97</c:v>
                </c:pt>
                <c:pt idx="23">
                  <c:v>-229.12</c:v>
                </c:pt>
                <c:pt idx="24">
                  <c:v>-213.77</c:v>
                </c:pt>
                <c:pt idx="25">
                  <c:v>-195.81</c:v>
                </c:pt>
                <c:pt idx="26">
                  <c:v>-186.8</c:v>
                </c:pt>
                <c:pt idx="27">
                  <c:v>-175.04</c:v>
                </c:pt>
                <c:pt idx="28">
                  <c:v>-156.57</c:v>
                </c:pt>
                <c:pt idx="29">
                  <c:v>-151.19</c:v>
                </c:pt>
                <c:pt idx="30">
                  <c:v>-146.21</c:v>
                </c:pt>
                <c:pt idx="31">
                  <c:v>-133.3</c:v>
                </c:pt>
                <c:pt idx="32">
                  <c:v>-116.18</c:v>
                </c:pt>
                <c:pt idx="33">
                  <c:v>-97.44000000000002</c:v>
                </c:pt>
                <c:pt idx="34">
                  <c:v>-90.44000000000002</c:v>
                </c:pt>
                <c:pt idx="35">
                  <c:v>-70.04</c:v>
                </c:pt>
                <c:pt idx="36">
                  <c:v>-53.97</c:v>
                </c:pt>
                <c:pt idx="37">
                  <c:v>-47.49</c:v>
                </c:pt>
                <c:pt idx="38">
                  <c:v>-24.4</c:v>
                </c:pt>
                <c:pt idx="39">
                  <c:v>-16.21</c:v>
                </c:pt>
                <c:pt idx="40">
                  <c:v>-10.02</c:v>
                </c:pt>
                <c:pt idx="41">
                  <c:v>0.41</c:v>
                </c:pt>
                <c:pt idx="42">
                  <c:v>20.7</c:v>
                </c:pt>
                <c:pt idx="43">
                  <c:v>27.86</c:v>
                </c:pt>
                <c:pt idx="44">
                  <c:v>45.68</c:v>
                </c:pt>
                <c:pt idx="45">
                  <c:v>60.61</c:v>
                </c:pt>
                <c:pt idx="46">
                  <c:v>70.52</c:v>
                </c:pt>
                <c:pt idx="47">
                  <c:v>87.46000000000002</c:v>
                </c:pt>
                <c:pt idx="48">
                  <c:v>92.67999999999998</c:v>
                </c:pt>
                <c:pt idx="49">
                  <c:v>105.44</c:v>
                </c:pt>
                <c:pt idx="50">
                  <c:v>121.26</c:v>
                </c:pt>
                <c:pt idx="51">
                  <c:v>132.49</c:v>
                </c:pt>
                <c:pt idx="52">
                  <c:v>138.5</c:v>
                </c:pt>
                <c:pt idx="53">
                  <c:v>156.34</c:v>
                </c:pt>
                <c:pt idx="54">
                  <c:v>180.81</c:v>
                </c:pt>
                <c:pt idx="55">
                  <c:v>197.05</c:v>
                </c:pt>
                <c:pt idx="56">
                  <c:v>207.12</c:v>
                </c:pt>
                <c:pt idx="57">
                  <c:v>225.56</c:v>
                </c:pt>
                <c:pt idx="58">
                  <c:v>240.99</c:v>
                </c:pt>
                <c:pt idx="59">
                  <c:v>250.9</c:v>
                </c:pt>
                <c:pt idx="60">
                  <c:v>260.4099999999999</c:v>
                </c:pt>
                <c:pt idx="61">
                  <c:v>272.3</c:v>
                </c:pt>
                <c:pt idx="62">
                  <c:v>294.31</c:v>
                </c:pt>
                <c:pt idx="63">
                  <c:v>291.4799999999992</c:v>
                </c:pt>
                <c:pt idx="64">
                  <c:v>302.0</c:v>
                </c:pt>
                <c:pt idx="65">
                  <c:v>306.38</c:v>
                </c:pt>
                <c:pt idx="66">
                  <c:v>316.94</c:v>
                </c:pt>
                <c:pt idx="67">
                  <c:v>324.32</c:v>
                </c:pt>
                <c:pt idx="68">
                  <c:v>333.18</c:v>
                </c:pt>
                <c:pt idx="69">
                  <c:v>340.4</c:v>
                </c:pt>
                <c:pt idx="70">
                  <c:v>357.01</c:v>
                </c:pt>
                <c:pt idx="71">
                  <c:v>363.75</c:v>
                </c:pt>
                <c:pt idx="72">
                  <c:v>385.2199999999996</c:v>
                </c:pt>
                <c:pt idx="73">
                  <c:v>405.7299999999992</c:v>
                </c:pt>
                <c:pt idx="74">
                  <c:v>417.8</c:v>
                </c:pt>
                <c:pt idx="75">
                  <c:v>430.3400000000002</c:v>
                </c:pt>
                <c:pt idx="76">
                  <c:v>440.56</c:v>
                </c:pt>
                <c:pt idx="77">
                  <c:v>448.75</c:v>
                </c:pt>
                <c:pt idx="78">
                  <c:v>458.74</c:v>
                </c:pt>
                <c:pt idx="79">
                  <c:v>476.3</c:v>
                </c:pt>
                <c:pt idx="80">
                  <c:v>498.75</c:v>
                </c:pt>
                <c:pt idx="81">
                  <c:v>504.45</c:v>
                </c:pt>
                <c:pt idx="82">
                  <c:v>519.2</c:v>
                </c:pt>
                <c:pt idx="83">
                  <c:v>530.7</c:v>
                </c:pt>
                <c:pt idx="84">
                  <c:v>543.5</c:v>
                </c:pt>
                <c:pt idx="85">
                  <c:v>544.14</c:v>
                </c:pt>
                <c:pt idx="86">
                  <c:v>554.2900000000005</c:v>
                </c:pt>
                <c:pt idx="87">
                  <c:v>567.5599999999994</c:v>
                </c:pt>
                <c:pt idx="88">
                  <c:v>574.3599999999979</c:v>
                </c:pt>
                <c:pt idx="89">
                  <c:v>590.8399999999979</c:v>
                </c:pt>
                <c:pt idx="90">
                  <c:v>598.42</c:v>
                </c:pt>
                <c:pt idx="91">
                  <c:v>611.9499999999994</c:v>
                </c:pt>
                <c:pt idx="92">
                  <c:v>629.52</c:v>
                </c:pt>
                <c:pt idx="93">
                  <c:v>646.2700000000005</c:v>
                </c:pt>
                <c:pt idx="94">
                  <c:v>664.62</c:v>
                </c:pt>
                <c:pt idx="95">
                  <c:v>681.98</c:v>
                </c:pt>
                <c:pt idx="96">
                  <c:v>688.4299999999994</c:v>
                </c:pt>
                <c:pt idx="97">
                  <c:v>695.09</c:v>
                </c:pt>
                <c:pt idx="98">
                  <c:v>718.38</c:v>
                </c:pt>
                <c:pt idx="99">
                  <c:v>744.22</c:v>
                </c:pt>
                <c:pt idx="100">
                  <c:v>760.12</c:v>
                </c:pt>
                <c:pt idx="101">
                  <c:v>773.21</c:v>
                </c:pt>
                <c:pt idx="102">
                  <c:v>790.01</c:v>
                </c:pt>
                <c:pt idx="103">
                  <c:v>809.41</c:v>
                </c:pt>
                <c:pt idx="104">
                  <c:v>832.23</c:v>
                </c:pt>
                <c:pt idx="105">
                  <c:v>851.3099999999994</c:v>
                </c:pt>
                <c:pt idx="106">
                  <c:v>869.05</c:v>
                </c:pt>
                <c:pt idx="107">
                  <c:v>887.14</c:v>
                </c:pt>
                <c:pt idx="108">
                  <c:v>898.0</c:v>
                </c:pt>
                <c:pt idx="109">
                  <c:v>910.9</c:v>
                </c:pt>
                <c:pt idx="110">
                  <c:v>921.03</c:v>
                </c:pt>
                <c:pt idx="111">
                  <c:v>932.25</c:v>
                </c:pt>
                <c:pt idx="112">
                  <c:v>946.2700000000005</c:v>
                </c:pt>
                <c:pt idx="113">
                  <c:v>953.66</c:v>
                </c:pt>
                <c:pt idx="114">
                  <c:v>966.49</c:v>
                </c:pt>
                <c:pt idx="115">
                  <c:v>985.69</c:v>
                </c:pt>
                <c:pt idx="116">
                  <c:v>994.54</c:v>
                </c:pt>
                <c:pt idx="117">
                  <c:v>1014.31</c:v>
                </c:pt>
                <c:pt idx="118">
                  <c:v>1020.93</c:v>
                </c:pt>
                <c:pt idx="119">
                  <c:v>1040.11</c:v>
                </c:pt>
                <c:pt idx="120">
                  <c:v>1054.4</c:v>
                </c:pt>
                <c:pt idx="121">
                  <c:v>1069.12</c:v>
                </c:pt>
                <c:pt idx="122">
                  <c:v>1082.09</c:v>
                </c:pt>
                <c:pt idx="123">
                  <c:v>1106.99</c:v>
                </c:pt>
                <c:pt idx="124">
                  <c:v>1124.56</c:v>
                </c:pt>
                <c:pt idx="125">
                  <c:v>1144.32</c:v>
                </c:pt>
                <c:pt idx="126">
                  <c:v>1145.44</c:v>
                </c:pt>
                <c:pt idx="127">
                  <c:v>1151.27</c:v>
                </c:pt>
                <c:pt idx="128">
                  <c:v>1161.41</c:v>
                </c:pt>
                <c:pt idx="129">
                  <c:v>1186.97</c:v>
                </c:pt>
                <c:pt idx="130">
                  <c:v>1191.63</c:v>
                </c:pt>
                <c:pt idx="131">
                  <c:v>1204.58</c:v>
                </c:pt>
                <c:pt idx="132">
                  <c:v>1218.94</c:v>
                </c:pt>
                <c:pt idx="133">
                  <c:v>1225.53</c:v>
                </c:pt>
                <c:pt idx="134">
                  <c:v>1231.8</c:v>
                </c:pt>
                <c:pt idx="135">
                  <c:v>1262.71</c:v>
                </c:pt>
                <c:pt idx="136">
                  <c:v>1268.48</c:v>
                </c:pt>
                <c:pt idx="137">
                  <c:v>1280.61</c:v>
                </c:pt>
                <c:pt idx="138">
                  <c:v>1302.52</c:v>
                </c:pt>
                <c:pt idx="139">
                  <c:v>1312.89</c:v>
                </c:pt>
                <c:pt idx="140">
                  <c:v>1312.53</c:v>
                </c:pt>
                <c:pt idx="141">
                  <c:v>1333.34</c:v>
                </c:pt>
                <c:pt idx="142">
                  <c:v>1343.67</c:v>
                </c:pt>
                <c:pt idx="143">
                  <c:v>1360.33</c:v>
                </c:pt>
                <c:pt idx="144">
                  <c:v>1381.79</c:v>
                </c:pt>
                <c:pt idx="145">
                  <c:v>1398.06</c:v>
                </c:pt>
                <c:pt idx="146">
                  <c:v>1399.72</c:v>
                </c:pt>
                <c:pt idx="147">
                  <c:v>1408.67</c:v>
                </c:pt>
                <c:pt idx="148">
                  <c:v>1417.49</c:v>
                </c:pt>
                <c:pt idx="149">
                  <c:v>1426.04</c:v>
                </c:pt>
                <c:pt idx="150">
                  <c:v>1440.21</c:v>
                </c:pt>
                <c:pt idx="151">
                  <c:v>1454.23</c:v>
                </c:pt>
                <c:pt idx="152">
                  <c:v>1467.72</c:v>
                </c:pt>
                <c:pt idx="153">
                  <c:v>1475.56</c:v>
                </c:pt>
                <c:pt idx="154">
                  <c:v>1493.67</c:v>
                </c:pt>
                <c:pt idx="155">
                  <c:v>1499.15</c:v>
                </c:pt>
                <c:pt idx="156">
                  <c:v>1515.03</c:v>
                </c:pt>
                <c:pt idx="157">
                  <c:v>1525.96</c:v>
                </c:pt>
                <c:pt idx="158">
                  <c:v>1540.56</c:v>
                </c:pt>
                <c:pt idx="159">
                  <c:v>1552.26</c:v>
                </c:pt>
                <c:pt idx="160">
                  <c:v>1563.06</c:v>
                </c:pt>
                <c:pt idx="161">
                  <c:v>1576.51</c:v>
                </c:pt>
                <c:pt idx="162">
                  <c:v>1583.53</c:v>
                </c:pt>
                <c:pt idx="163">
                  <c:v>1584.27</c:v>
                </c:pt>
                <c:pt idx="164">
                  <c:v>1600.05</c:v>
                </c:pt>
                <c:pt idx="165">
                  <c:v>1604.56</c:v>
                </c:pt>
                <c:pt idx="166">
                  <c:v>1623.35</c:v>
                </c:pt>
                <c:pt idx="167">
                  <c:v>1633.65</c:v>
                </c:pt>
                <c:pt idx="168">
                  <c:v>1650.44</c:v>
                </c:pt>
                <c:pt idx="169">
                  <c:v>1663.68</c:v>
                </c:pt>
                <c:pt idx="170">
                  <c:v>1679.61</c:v>
                </c:pt>
                <c:pt idx="171">
                  <c:v>1689.44</c:v>
                </c:pt>
                <c:pt idx="172">
                  <c:v>1691.49</c:v>
                </c:pt>
                <c:pt idx="173">
                  <c:v>1696.52</c:v>
                </c:pt>
                <c:pt idx="174">
                  <c:v>1712.34</c:v>
                </c:pt>
                <c:pt idx="175">
                  <c:v>1717.41</c:v>
                </c:pt>
                <c:pt idx="176">
                  <c:v>1726.71</c:v>
                </c:pt>
                <c:pt idx="177">
                  <c:v>1726.21</c:v>
                </c:pt>
                <c:pt idx="178">
                  <c:v>1730.88</c:v>
                </c:pt>
                <c:pt idx="179">
                  <c:v>1739.62</c:v>
                </c:pt>
                <c:pt idx="180">
                  <c:v>1760.98</c:v>
                </c:pt>
                <c:pt idx="181">
                  <c:v>1782.69</c:v>
                </c:pt>
                <c:pt idx="182">
                  <c:v>1806.5</c:v>
                </c:pt>
                <c:pt idx="183">
                  <c:v>1831.56</c:v>
                </c:pt>
                <c:pt idx="184">
                  <c:v>1850.72</c:v>
                </c:pt>
                <c:pt idx="185">
                  <c:v>1866.63</c:v>
                </c:pt>
                <c:pt idx="186">
                  <c:v>1879.25</c:v>
                </c:pt>
                <c:pt idx="187">
                  <c:v>1894.43</c:v>
                </c:pt>
                <c:pt idx="188">
                  <c:v>1906.31</c:v>
                </c:pt>
                <c:pt idx="189">
                  <c:v>1916.07</c:v>
                </c:pt>
                <c:pt idx="190">
                  <c:v>1928.83</c:v>
                </c:pt>
                <c:pt idx="191">
                  <c:v>1946.7</c:v>
                </c:pt>
                <c:pt idx="192">
                  <c:v>1959.66</c:v>
                </c:pt>
                <c:pt idx="193">
                  <c:v>1977.89</c:v>
                </c:pt>
                <c:pt idx="194">
                  <c:v>1993.44</c:v>
                </c:pt>
                <c:pt idx="195">
                  <c:v>1999.44</c:v>
                </c:pt>
                <c:pt idx="196">
                  <c:v>2019.36</c:v>
                </c:pt>
                <c:pt idx="197">
                  <c:v>2040.98</c:v>
                </c:pt>
                <c:pt idx="198">
                  <c:v>2052.2</c:v>
                </c:pt>
                <c:pt idx="199">
                  <c:v>2058.52</c:v>
                </c:pt>
                <c:pt idx="200">
                  <c:v>2071.77</c:v>
                </c:pt>
                <c:pt idx="201">
                  <c:v>2090.66</c:v>
                </c:pt>
                <c:pt idx="202">
                  <c:v>2101.58</c:v>
                </c:pt>
                <c:pt idx="203">
                  <c:v>2113.810000000002</c:v>
                </c:pt>
                <c:pt idx="204">
                  <c:v>2128.430000000001</c:v>
                </c:pt>
                <c:pt idx="205">
                  <c:v>2145.5</c:v>
                </c:pt>
                <c:pt idx="206">
                  <c:v>2161.29</c:v>
                </c:pt>
                <c:pt idx="207">
                  <c:v>2164.810000000002</c:v>
                </c:pt>
                <c:pt idx="208">
                  <c:v>2182.48</c:v>
                </c:pt>
                <c:pt idx="209">
                  <c:v>2207.22</c:v>
                </c:pt>
                <c:pt idx="210">
                  <c:v>2221.68</c:v>
                </c:pt>
                <c:pt idx="211">
                  <c:v>2239.21</c:v>
                </c:pt>
                <c:pt idx="212">
                  <c:v>2250.88</c:v>
                </c:pt>
                <c:pt idx="213">
                  <c:v>2258.79</c:v>
                </c:pt>
                <c:pt idx="214">
                  <c:v>2268.0</c:v>
                </c:pt>
                <c:pt idx="215">
                  <c:v>2277.14</c:v>
                </c:pt>
                <c:pt idx="216">
                  <c:v>2294.930000000001</c:v>
                </c:pt>
                <c:pt idx="217">
                  <c:v>2312.17</c:v>
                </c:pt>
                <c:pt idx="218">
                  <c:v>2327.72</c:v>
                </c:pt>
                <c:pt idx="219">
                  <c:v>2344.56</c:v>
                </c:pt>
                <c:pt idx="220">
                  <c:v>2361.27</c:v>
                </c:pt>
                <c:pt idx="221">
                  <c:v>2369.48</c:v>
                </c:pt>
                <c:pt idx="222">
                  <c:v>2380.03</c:v>
                </c:pt>
                <c:pt idx="223">
                  <c:v>2391.03</c:v>
                </c:pt>
                <c:pt idx="224">
                  <c:v>2403.08</c:v>
                </c:pt>
                <c:pt idx="225">
                  <c:v>2416.75</c:v>
                </c:pt>
                <c:pt idx="226">
                  <c:v>2434.59</c:v>
                </c:pt>
                <c:pt idx="227">
                  <c:v>2454.99</c:v>
                </c:pt>
                <c:pt idx="228">
                  <c:v>2474.38</c:v>
                </c:pt>
                <c:pt idx="229">
                  <c:v>2482.53</c:v>
                </c:pt>
                <c:pt idx="230">
                  <c:v>2498.930000000001</c:v>
                </c:pt>
                <c:pt idx="231">
                  <c:v>2522.82</c:v>
                </c:pt>
                <c:pt idx="232">
                  <c:v>2540.23</c:v>
                </c:pt>
                <c:pt idx="233">
                  <c:v>2549.6</c:v>
                </c:pt>
                <c:pt idx="234">
                  <c:v>2557.870000000002</c:v>
                </c:pt>
                <c:pt idx="235">
                  <c:v>2578.51</c:v>
                </c:pt>
                <c:pt idx="236">
                  <c:v>2594.21</c:v>
                </c:pt>
                <c:pt idx="237">
                  <c:v>2592.88</c:v>
                </c:pt>
                <c:pt idx="238">
                  <c:v>2591.99</c:v>
                </c:pt>
                <c:pt idx="239">
                  <c:v>2593.36</c:v>
                </c:pt>
                <c:pt idx="240">
                  <c:v>2606.99</c:v>
                </c:pt>
                <c:pt idx="241">
                  <c:v>2620.9</c:v>
                </c:pt>
                <c:pt idx="242">
                  <c:v>2623.9</c:v>
                </c:pt>
                <c:pt idx="243">
                  <c:v>2641.27</c:v>
                </c:pt>
                <c:pt idx="244">
                  <c:v>2649.01</c:v>
                </c:pt>
                <c:pt idx="245">
                  <c:v>2663.890000000001</c:v>
                </c:pt>
                <c:pt idx="246">
                  <c:v>2674.94</c:v>
                </c:pt>
                <c:pt idx="247">
                  <c:v>2683.370000000002</c:v>
                </c:pt>
                <c:pt idx="248">
                  <c:v>2700.19</c:v>
                </c:pt>
                <c:pt idx="249">
                  <c:v>2707.3</c:v>
                </c:pt>
                <c:pt idx="250">
                  <c:v>2719.74</c:v>
                </c:pt>
                <c:pt idx="251">
                  <c:v>2732.73</c:v>
                </c:pt>
                <c:pt idx="252">
                  <c:v>2746.4</c:v>
                </c:pt>
                <c:pt idx="253">
                  <c:v>2766.52</c:v>
                </c:pt>
                <c:pt idx="254">
                  <c:v>2782.7</c:v>
                </c:pt>
                <c:pt idx="255">
                  <c:v>2793.370000000002</c:v>
                </c:pt>
                <c:pt idx="256">
                  <c:v>2804.27</c:v>
                </c:pt>
                <c:pt idx="257">
                  <c:v>2817.12</c:v>
                </c:pt>
                <c:pt idx="258">
                  <c:v>2833.63</c:v>
                </c:pt>
                <c:pt idx="259">
                  <c:v>2842.8</c:v>
                </c:pt>
                <c:pt idx="260">
                  <c:v>2851.390000000001</c:v>
                </c:pt>
                <c:pt idx="261">
                  <c:v>2871.450000000001</c:v>
                </c:pt>
                <c:pt idx="262">
                  <c:v>2879.69</c:v>
                </c:pt>
                <c:pt idx="263">
                  <c:v>2894.04</c:v>
                </c:pt>
                <c:pt idx="264">
                  <c:v>2917.16</c:v>
                </c:pt>
                <c:pt idx="265">
                  <c:v>2930.470000000001</c:v>
                </c:pt>
                <c:pt idx="266">
                  <c:v>2941.82</c:v>
                </c:pt>
                <c:pt idx="267">
                  <c:v>2951.05</c:v>
                </c:pt>
                <c:pt idx="268">
                  <c:v>2957.470000000001</c:v>
                </c:pt>
                <c:pt idx="269">
                  <c:v>2960.850000000002</c:v>
                </c:pt>
                <c:pt idx="270">
                  <c:v>2977.2</c:v>
                </c:pt>
                <c:pt idx="271">
                  <c:v>2983.9</c:v>
                </c:pt>
                <c:pt idx="272">
                  <c:v>3001.98</c:v>
                </c:pt>
                <c:pt idx="273">
                  <c:v>3003.24</c:v>
                </c:pt>
                <c:pt idx="274">
                  <c:v>3020.9</c:v>
                </c:pt>
                <c:pt idx="275">
                  <c:v>3037.950000000001</c:v>
                </c:pt>
                <c:pt idx="276">
                  <c:v>3042.12</c:v>
                </c:pt>
                <c:pt idx="277">
                  <c:v>3047.23</c:v>
                </c:pt>
                <c:pt idx="278">
                  <c:v>3057.29</c:v>
                </c:pt>
                <c:pt idx="279">
                  <c:v>3084.49</c:v>
                </c:pt>
                <c:pt idx="280">
                  <c:v>3102.0</c:v>
                </c:pt>
                <c:pt idx="281">
                  <c:v>3120.51</c:v>
                </c:pt>
                <c:pt idx="282">
                  <c:v>3142.470000000001</c:v>
                </c:pt>
                <c:pt idx="283">
                  <c:v>3161.42</c:v>
                </c:pt>
                <c:pt idx="284">
                  <c:v>3177.03</c:v>
                </c:pt>
                <c:pt idx="285">
                  <c:v>3191.870000000002</c:v>
                </c:pt>
                <c:pt idx="286">
                  <c:v>3196.470000000001</c:v>
                </c:pt>
                <c:pt idx="287">
                  <c:v>3209.66</c:v>
                </c:pt>
                <c:pt idx="288">
                  <c:v>3203.64</c:v>
                </c:pt>
                <c:pt idx="289">
                  <c:v>3216.930000000001</c:v>
                </c:pt>
                <c:pt idx="290">
                  <c:v>3237.7</c:v>
                </c:pt>
                <c:pt idx="291">
                  <c:v>3248.78</c:v>
                </c:pt>
                <c:pt idx="292">
                  <c:v>3259.970000000001</c:v>
                </c:pt>
                <c:pt idx="293">
                  <c:v>3272.24</c:v>
                </c:pt>
                <c:pt idx="294">
                  <c:v>3278.98</c:v>
                </c:pt>
                <c:pt idx="295">
                  <c:v>3294.330000000002</c:v>
                </c:pt>
                <c:pt idx="296">
                  <c:v>3310.42</c:v>
                </c:pt>
                <c:pt idx="297">
                  <c:v>3326.88</c:v>
                </c:pt>
                <c:pt idx="298">
                  <c:v>3334.930000000001</c:v>
                </c:pt>
                <c:pt idx="299">
                  <c:v>3337.330000000002</c:v>
                </c:pt>
                <c:pt idx="300">
                  <c:v>3350.36</c:v>
                </c:pt>
                <c:pt idx="301">
                  <c:v>3367.9</c:v>
                </c:pt>
                <c:pt idx="302">
                  <c:v>3388.58</c:v>
                </c:pt>
                <c:pt idx="303">
                  <c:v>3408.88</c:v>
                </c:pt>
                <c:pt idx="304">
                  <c:v>3422.51</c:v>
                </c:pt>
                <c:pt idx="305">
                  <c:v>3445.350000000002</c:v>
                </c:pt>
                <c:pt idx="306">
                  <c:v>3459.3</c:v>
                </c:pt>
                <c:pt idx="307">
                  <c:v>3464.51</c:v>
                </c:pt>
                <c:pt idx="308">
                  <c:v>3476.96</c:v>
                </c:pt>
                <c:pt idx="309">
                  <c:v>3490.370000000002</c:v>
                </c:pt>
                <c:pt idx="310">
                  <c:v>3501.71</c:v>
                </c:pt>
                <c:pt idx="311">
                  <c:v>3507.75</c:v>
                </c:pt>
                <c:pt idx="312">
                  <c:v>3514.01</c:v>
                </c:pt>
                <c:pt idx="313">
                  <c:v>3528.06</c:v>
                </c:pt>
                <c:pt idx="314">
                  <c:v>3541.63</c:v>
                </c:pt>
                <c:pt idx="315">
                  <c:v>3562.62</c:v>
                </c:pt>
                <c:pt idx="316">
                  <c:v>3585.66</c:v>
                </c:pt>
                <c:pt idx="317">
                  <c:v>3602.26</c:v>
                </c:pt>
                <c:pt idx="318">
                  <c:v>3611.84</c:v>
                </c:pt>
                <c:pt idx="319">
                  <c:v>3634.390000000001</c:v>
                </c:pt>
                <c:pt idx="320">
                  <c:v>3646.62</c:v>
                </c:pt>
                <c:pt idx="321">
                  <c:v>3666.1</c:v>
                </c:pt>
                <c:pt idx="322">
                  <c:v>3673.62</c:v>
                </c:pt>
                <c:pt idx="323">
                  <c:v>3687.84</c:v>
                </c:pt>
                <c:pt idx="324">
                  <c:v>3702.25</c:v>
                </c:pt>
                <c:pt idx="325">
                  <c:v>3717.27</c:v>
                </c:pt>
                <c:pt idx="326">
                  <c:v>3739.7</c:v>
                </c:pt>
                <c:pt idx="327">
                  <c:v>3763.28</c:v>
                </c:pt>
                <c:pt idx="328">
                  <c:v>3781.42</c:v>
                </c:pt>
                <c:pt idx="329">
                  <c:v>3792.7</c:v>
                </c:pt>
                <c:pt idx="330">
                  <c:v>3798.12</c:v>
                </c:pt>
                <c:pt idx="331">
                  <c:v>3816.96</c:v>
                </c:pt>
                <c:pt idx="332">
                  <c:v>3828.4</c:v>
                </c:pt>
                <c:pt idx="333">
                  <c:v>3839.32</c:v>
                </c:pt>
                <c:pt idx="334">
                  <c:v>3858.390000000001</c:v>
                </c:pt>
                <c:pt idx="335">
                  <c:v>3880.370000000002</c:v>
                </c:pt>
                <c:pt idx="336">
                  <c:v>3901.82</c:v>
                </c:pt>
                <c:pt idx="337">
                  <c:v>3916.410000000001</c:v>
                </c:pt>
                <c:pt idx="338">
                  <c:v>3928.01</c:v>
                </c:pt>
                <c:pt idx="339">
                  <c:v>3936.19</c:v>
                </c:pt>
                <c:pt idx="340">
                  <c:v>3956.22</c:v>
                </c:pt>
                <c:pt idx="341">
                  <c:v>3975.96</c:v>
                </c:pt>
                <c:pt idx="342">
                  <c:v>3983.46</c:v>
                </c:pt>
                <c:pt idx="343">
                  <c:v>3996.62</c:v>
                </c:pt>
                <c:pt idx="344">
                  <c:v>4022.63</c:v>
                </c:pt>
                <c:pt idx="345">
                  <c:v>4028.8</c:v>
                </c:pt>
                <c:pt idx="346">
                  <c:v>4036.08</c:v>
                </c:pt>
                <c:pt idx="347">
                  <c:v>4053.34</c:v>
                </c:pt>
                <c:pt idx="348">
                  <c:v>4068.7</c:v>
                </c:pt>
                <c:pt idx="349">
                  <c:v>4079.12</c:v>
                </c:pt>
                <c:pt idx="350">
                  <c:v>4092.27</c:v>
                </c:pt>
                <c:pt idx="351">
                  <c:v>4104.98</c:v>
                </c:pt>
                <c:pt idx="352">
                  <c:v>4122.84</c:v>
                </c:pt>
                <c:pt idx="353">
                  <c:v>4133.07</c:v>
                </c:pt>
                <c:pt idx="354">
                  <c:v>4139.860000000002</c:v>
                </c:pt>
                <c:pt idx="355">
                  <c:v>4147.160000000002</c:v>
                </c:pt>
                <c:pt idx="356">
                  <c:v>4156.28</c:v>
                </c:pt>
                <c:pt idx="357">
                  <c:v>4161.34</c:v>
                </c:pt>
                <c:pt idx="358">
                  <c:v>4177.14</c:v>
                </c:pt>
                <c:pt idx="359">
                  <c:v>4186.190000000001</c:v>
                </c:pt>
                <c:pt idx="360">
                  <c:v>4202.28</c:v>
                </c:pt>
                <c:pt idx="361">
                  <c:v>4212.2</c:v>
                </c:pt>
                <c:pt idx="362">
                  <c:v>4217.85</c:v>
                </c:pt>
                <c:pt idx="363">
                  <c:v>4231.79</c:v>
                </c:pt>
                <c:pt idx="364">
                  <c:v>4240.96</c:v>
                </c:pt>
                <c:pt idx="365">
                  <c:v>4242.09</c:v>
                </c:pt>
                <c:pt idx="366">
                  <c:v>4265.57</c:v>
                </c:pt>
                <c:pt idx="367">
                  <c:v>4283.74</c:v>
                </c:pt>
                <c:pt idx="368">
                  <c:v>4305.26</c:v>
                </c:pt>
                <c:pt idx="369">
                  <c:v>4318.45</c:v>
                </c:pt>
                <c:pt idx="370">
                  <c:v>4328.83</c:v>
                </c:pt>
                <c:pt idx="371">
                  <c:v>4341.79</c:v>
                </c:pt>
                <c:pt idx="372">
                  <c:v>4356.58</c:v>
                </c:pt>
                <c:pt idx="373">
                  <c:v>4367.27</c:v>
                </c:pt>
                <c:pt idx="374">
                  <c:v>4378.68</c:v>
                </c:pt>
                <c:pt idx="375">
                  <c:v>4386.99</c:v>
                </c:pt>
                <c:pt idx="376">
                  <c:v>4388.06</c:v>
                </c:pt>
                <c:pt idx="377">
                  <c:v>4391.74</c:v>
                </c:pt>
                <c:pt idx="378">
                  <c:v>4411.0</c:v>
                </c:pt>
                <c:pt idx="379">
                  <c:v>4409.73</c:v>
                </c:pt>
                <c:pt idx="380">
                  <c:v>4422.43</c:v>
                </c:pt>
                <c:pt idx="381">
                  <c:v>4434.72</c:v>
                </c:pt>
                <c:pt idx="382">
                  <c:v>4448.72</c:v>
                </c:pt>
                <c:pt idx="383">
                  <c:v>4453.48</c:v>
                </c:pt>
                <c:pt idx="384">
                  <c:v>4466.59</c:v>
                </c:pt>
                <c:pt idx="385">
                  <c:v>4484.78</c:v>
                </c:pt>
                <c:pt idx="386">
                  <c:v>4493.67</c:v>
                </c:pt>
                <c:pt idx="387">
                  <c:v>4502.37</c:v>
                </c:pt>
                <c:pt idx="388">
                  <c:v>4510.27</c:v>
                </c:pt>
                <c:pt idx="389">
                  <c:v>4518.28</c:v>
                </c:pt>
                <c:pt idx="390">
                  <c:v>4524.58</c:v>
                </c:pt>
                <c:pt idx="391">
                  <c:v>4531.46</c:v>
                </c:pt>
                <c:pt idx="392">
                  <c:v>4534.89</c:v>
                </c:pt>
                <c:pt idx="393">
                  <c:v>4553.01</c:v>
                </c:pt>
                <c:pt idx="394">
                  <c:v>4570.45</c:v>
                </c:pt>
                <c:pt idx="395">
                  <c:v>4582.58</c:v>
                </c:pt>
                <c:pt idx="396">
                  <c:v>4585.84</c:v>
                </c:pt>
                <c:pt idx="397">
                  <c:v>4591.83</c:v>
                </c:pt>
                <c:pt idx="398">
                  <c:v>4598.190000000001</c:v>
                </c:pt>
                <c:pt idx="399">
                  <c:v>4606.110000000002</c:v>
                </c:pt>
                <c:pt idx="400">
                  <c:v>4621.42</c:v>
                </c:pt>
                <c:pt idx="401">
                  <c:v>4638.88</c:v>
                </c:pt>
                <c:pt idx="402">
                  <c:v>4654.13</c:v>
                </c:pt>
                <c:pt idx="403">
                  <c:v>4673.73</c:v>
                </c:pt>
                <c:pt idx="404">
                  <c:v>4678.47</c:v>
                </c:pt>
                <c:pt idx="405">
                  <c:v>4688.34</c:v>
                </c:pt>
                <c:pt idx="406">
                  <c:v>4701.360000000002</c:v>
                </c:pt>
                <c:pt idx="407">
                  <c:v>4714.360000000002</c:v>
                </c:pt>
                <c:pt idx="408">
                  <c:v>4742.3</c:v>
                </c:pt>
                <c:pt idx="409">
                  <c:v>4745.38</c:v>
                </c:pt>
                <c:pt idx="410">
                  <c:v>4760.73</c:v>
                </c:pt>
                <c:pt idx="411">
                  <c:v>4774.25</c:v>
                </c:pt>
                <c:pt idx="412">
                  <c:v>4786.77</c:v>
                </c:pt>
                <c:pt idx="413">
                  <c:v>4807.73</c:v>
                </c:pt>
                <c:pt idx="414">
                  <c:v>4820.97</c:v>
                </c:pt>
                <c:pt idx="415">
                  <c:v>4833.51</c:v>
                </c:pt>
                <c:pt idx="416">
                  <c:v>4848.660000000002</c:v>
                </c:pt>
                <c:pt idx="417">
                  <c:v>4861.98</c:v>
                </c:pt>
                <c:pt idx="418">
                  <c:v>4888.55</c:v>
                </c:pt>
                <c:pt idx="419">
                  <c:v>4902.04</c:v>
                </c:pt>
                <c:pt idx="420">
                  <c:v>4911.25</c:v>
                </c:pt>
                <c:pt idx="421">
                  <c:v>4921.8</c:v>
                </c:pt>
                <c:pt idx="422">
                  <c:v>4937.72</c:v>
                </c:pt>
                <c:pt idx="423">
                  <c:v>4962.120000000002</c:v>
                </c:pt>
                <c:pt idx="424">
                  <c:v>4981.42</c:v>
                </c:pt>
                <c:pt idx="425">
                  <c:v>4988.23</c:v>
                </c:pt>
                <c:pt idx="426">
                  <c:v>4997.360000000002</c:v>
                </c:pt>
                <c:pt idx="427">
                  <c:v>5012.23</c:v>
                </c:pt>
                <c:pt idx="428">
                  <c:v>5034.150000000002</c:v>
                </c:pt>
                <c:pt idx="429">
                  <c:v>5049.21</c:v>
                </c:pt>
                <c:pt idx="430">
                  <c:v>5061.99</c:v>
                </c:pt>
                <c:pt idx="431">
                  <c:v>5072.46</c:v>
                </c:pt>
                <c:pt idx="432">
                  <c:v>5084.76</c:v>
                </c:pt>
                <c:pt idx="433">
                  <c:v>5104.59</c:v>
                </c:pt>
                <c:pt idx="434">
                  <c:v>5123.58</c:v>
                </c:pt>
                <c:pt idx="435">
                  <c:v>5115.51</c:v>
                </c:pt>
                <c:pt idx="436">
                  <c:v>5122.58</c:v>
                </c:pt>
                <c:pt idx="437">
                  <c:v>5132.41</c:v>
                </c:pt>
                <c:pt idx="438">
                  <c:v>5146.8</c:v>
                </c:pt>
                <c:pt idx="439">
                  <c:v>5163.02</c:v>
                </c:pt>
                <c:pt idx="440">
                  <c:v>5167.55</c:v>
                </c:pt>
                <c:pt idx="441">
                  <c:v>5180.55</c:v>
                </c:pt>
                <c:pt idx="442">
                  <c:v>5201.07</c:v>
                </c:pt>
                <c:pt idx="443">
                  <c:v>5204.160000000002</c:v>
                </c:pt>
                <c:pt idx="444">
                  <c:v>5221.92</c:v>
                </c:pt>
                <c:pt idx="445">
                  <c:v>5230.85</c:v>
                </c:pt>
                <c:pt idx="446">
                  <c:v>5237.99</c:v>
                </c:pt>
                <c:pt idx="447">
                  <c:v>5253.83</c:v>
                </c:pt>
                <c:pt idx="448">
                  <c:v>5266.55</c:v>
                </c:pt>
                <c:pt idx="449">
                  <c:v>5274.09</c:v>
                </c:pt>
                <c:pt idx="450">
                  <c:v>5290.76</c:v>
                </c:pt>
                <c:pt idx="451">
                  <c:v>5322.72</c:v>
                </c:pt>
                <c:pt idx="452">
                  <c:v>5348.38</c:v>
                </c:pt>
                <c:pt idx="453">
                  <c:v>5370.05</c:v>
                </c:pt>
                <c:pt idx="454">
                  <c:v>5373.94</c:v>
                </c:pt>
                <c:pt idx="455">
                  <c:v>5394.54</c:v>
                </c:pt>
                <c:pt idx="456">
                  <c:v>5408.79</c:v>
                </c:pt>
                <c:pt idx="457">
                  <c:v>5431.05</c:v>
                </c:pt>
                <c:pt idx="458">
                  <c:v>5438.150000000002</c:v>
                </c:pt>
                <c:pt idx="459">
                  <c:v>5433.74</c:v>
                </c:pt>
                <c:pt idx="460">
                  <c:v>5446.99</c:v>
                </c:pt>
                <c:pt idx="461">
                  <c:v>5475.51</c:v>
                </c:pt>
                <c:pt idx="462">
                  <c:v>5480.860000000002</c:v>
                </c:pt>
                <c:pt idx="463">
                  <c:v>5501.49</c:v>
                </c:pt>
                <c:pt idx="464">
                  <c:v>5514.17</c:v>
                </c:pt>
                <c:pt idx="465">
                  <c:v>5535.34</c:v>
                </c:pt>
                <c:pt idx="466">
                  <c:v>5546.46</c:v>
                </c:pt>
                <c:pt idx="467">
                  <c:v>5556.72</c:v>
                </c:pt>
                <c:pt idx="468">
                  <c:v>5567.5</c:v>
                </c:pt>
                <c:pt idx="469">
                  <c:v>5581.8</c:v>
                </c:pt>
                <c:pt idx="470">
                  <c:v>5596.160000000002</c:v>
                </c:pt>
                <c:pt idx="471">
                  <c:v>5611.88</c:v>
                </c:pt>
                <c:pt idx="472">
                  <c:v>5622.38</c:v>
                </c:pt>
                <c:pt idx="473">
                  <c:v>5639.18</c:v>
                </c:pt>
                <c:pt idx="474">
                  <c:v>5647.72</c:v>
                </c:pt>
                <c:pt idx="475">
                  <c:v>5651.02</c:v>
                </c:pt>
                <c:pt idx="476">
                  <c:v>5678.08</c:v>
                </c:pt>
                <c:pt idx="477">
                  <c:v>5690.47</c:v>
                </c:pt>
                <c:pt idx="478">
                  <c:v>5708.23</c:v>
                </c:pt>
                <c:pt idx="479">
                  <c:v>5720.59</c:v>
                </c:pt>
                <c:pt idx="480">
                  <c:v>5723.17</c:v>
                </c:pt>
                <c:pt idx="481">
                  <c:v>5733.91</c:v>
                </c:pt>
                <c:pt idx="482">
                  <c:v>5739.94</c:v>
                </c:pt>
                <c:pt idx="483">
                  <c:v>5763.44</c:v>
                </c:pt>
                <c:pt idx="484">
                  <c:v>5768.08</c:v>
                </c:pt>
                <c:pt idx="485">
                  <c:v>5775.59</c:v>
                </c:pt>
                <c:pt idx="486">
                  <c:v>5787.2</c:v>
                </c:pt>
                <c:pt idx="487">
                  <c:v>5798.59</c:v>
                </c:pt>
                <c:pt idx="488">
                  <c:v>5811.660000000002</c:v>
                </c:pt>
                <c:pt idx="489">
                  <c:v>5829.27</c:v>
                </c:pt>
                <c:pt idx="490">
                  <c:v>5840.74</c:v>
                </c:pt>
                <c:pt idx="491">
                  <c:v>5850.190000000001</c:v>
                </c:pt>
                <c:pt idx="492">
                  <c:v>5869.68</c:v>
                </c:pt>
                <c:pt idx="493">
                  <c:v>5882.150000000002</c:v>
                </c:pt>
                <c:pt idx="494">
                  <c:v>5888.99</c:v>
                </c:pt>
                <c:pt idx="495">
                  <c:v>5912.94</c:v>
                </c:pt>
                <c:pt idx="496">
                  <c:v>5935.2</c:v>
                </c:pt>
                <c:pt idx="497">
                  <c:v>5943.73</c:v>
                </c:pt>
                <c:pt idx="498">
                  <c:v>5959.18</c:v>
                </c:pt>
                <c:pt idx="499">
                  <c:v>5973.33</c:v>
                </c:pt>
              </c:numCache>
            </c:numRef>
          </c:yVal>
          <c:smooth val="1"/>
        </c:ser>
        <c:ser>
          <c:idx val="0"/>
          <c:order val="4"/>
          <c:tx>
            <c:v>M5</c:v>
          </c:tx>
          <c:marker>
            <c:symbol val="none"/>
          </c:marker>
          <c:xVal>
            <c:numRef>
              <c:f>Sheet1!$A$3:$A$502</c:f>
              <c:numCache>
                <c:formatCode>General</c:formatCode>
                <c:ptCount val="5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pt idx="100">
                  <c:v>1010.0</c:v>
                </c:pt>
                <c:pt idx="101">
                  <c:v>1020.0</c:v>
                </c:pt>
                <c:pt idx="102">
                  <c:v>1030.0</c:v>
                </c:pt>
                <c:pt idx="103">
                  <c:v>1040.0</c:v>
                </c:pt>
                <c:pt idx="104">
                  <c:v>1050.0</c:v>
                </c:pt>
                <c:pt idx="105">
                  <c:v>1060.0</c:v>
                </c:pt>
                <c:pt idx="106">
                  <c:v>1070.0</c:v>
                </c:pt>
                <c:pt idx="107">
                  <c:v>1080.0</c:v>
                </c:pt>
                <c:pt idx="108">
                  <c:v>1090.0</c:v>
                </c:pt>
                <c:pt idx="109">
                  <c:v>1100.0</c:v>
                </c:pt>
                <c:pt idx="110">
                  <c:v>1110.0</c:v>
                </c:pt>
                <c:pt idx="111">
                  <c:v>1120.0</c:v>
                </c:pt>
                <c:pt idx="112">
                  <c:v>1130.0</c:v>
                </c:pt>
                <c:pt idx="113">
                  <c:v>1140.0</c:v>
                </c:pt>
                <c:pt idx="114">
                  <c:v>1150.0</c:v>
                </c:pt>
                <c:pt idx="115">
                  <c:v>1160.0</c:v>
                </c:pt>
                <c:pt idx="116">
                  <c:v>1170.0</c:v>
                </c:pt>
                <c:pt idx="117">
                  <c:v>1180.0</c:v>
                </c:pt>
                <c:pt idx="118">
                  <c:v>1190.0</c:v>
                </c:pt>
                <c:pt idx="119">
                  <c:v>1200.0</c:v>
                </c:pt>
                <c:pt idx="120">
                  <c:v>1210.0</c:v>
                </c:pt>
                <c:pt idx="121">
                  <c:v>1220.0</c:v>
                </c:pt>
                <c:pt idx="122">
                  <c:v>1230.0</c:v>
                </c:pt>
                <c:pt idx="123">
                  <c:v>1240.0</c:v>
                </c:pt>
                <c:pt idx="124">
                  <c:v>1250.0</c:v>
                </c:pt>
                <c:pt idx="125">
                  <c:v>1260.0</c:v>
                </c:pt>
                <c:pt idx="126">
                  <c:v>1270.0</c:v>
                </c:pt>
                <c:pt idx="127">
                  <c:v>1280.0</c:v>
                </c:pt>
                <c:pt idx="128">
                  <c:v>1290.0</c:v>
                </c:pt>
                <c:pt idx="129">
                  <c:v>1300.0</c:v>
                </c:pt>
                <c:pt idx="130">
                  <c:v>1310.0</c:v>
                </c:pt>
                <c:pt idx="131">
                  <c:v>1320.0</c:v>
                </c:pt>
                <c:pt idx="132">
                  <c:v>1330.0</c:v>
                </c:pt>
                <c:pt idx="133">
                  <c:v>1340.0</c:v>
                </c:pt>
                <c:pt idx="134">
                  <c:v>1350.0</c:v>
                </c:pt>
                <c:pt idx="135">
                  <c:v>1360.0</c:v>
                </c:pt>
                <c:pt idx="136">
                  <c:v>1370.0</c:v>
                </c:pt>
                <c:pt idx="137">
                  <c:v>1380.0</c:v>
                </c:pt>
                <c:pt idx="138">
                  <c:v>1390.0</c:v>
                </c:pt>
                <c:pt idx="139">
                  <c:v>1400.0</c:v>
                </c:pt>
                <c:pt idx="140">
                  <c:v>1410.0</c:v>
                </c:pt>
                <c:pt idx="141">
                  <c:v>1420.0</c:v>
                </c:pt>
                <c:pt idx="142">
                  <c:v>1430.0</c:v>
                </c:pt>
                <c:pt idx="143">
                  <c:v>1440.0</c:v>
                </c:pt>
                <c:pt idx="144">
                  <c:v>1450.0</c:v>
                </c:pt>
                <c:pt idx="145">
                  <c:v>1460.0</c:v>
                </c:pt>
                <c:pt idx="146">
                  <c:v>1470.0</c:v>
                </c:pt>
                <c:pt idx="147">
                  <c:v>1480.0</c:v>
                </c:pt>
                <c:pt idx="148">
                  <c:v>1490.0</c:v>
                </c:pt>
                <c:pt idx="149">
                  <c:v>1500.0</c:v>
                </c:pt>
                <c:pt idx="150">
                  <c:v>1510.0</c:v>
                </c:pt>
                <c:pt idx="151">
                  <c:v>1520.0</c:v>
                </c:pt>
                <c:pt idx="152">
                  <c:v>1530.0</c:v>
                </c:pt>
                <c:pt idx="153">
                  <c:v>1540.0</c:v>
                </c:pt>
                <c:pt idx="154">
                  <c:v>1550.0</c:v>
                </c:pt>
                <c:pt idx="155">
                  <c:v>1560.0</c:v>
                </c:pt>
                <c:pt idx="156">
                  <c:v>1570.0</c:v>
                </c:pt>
                <c:pt idx="157">
                  <c:v>1580.0</c:v>
                </c:pt>
                <c:pt idx="158">
                  <c:v>1590.0</c:v>
                </c:pt>
                <c:pt idx="159">
                  <c:v>1600.0</c:v>
                </c:pt>
                <c:pt idx="160">
                  <c:v>1610.0</c:v>
                </c:pt>
                <c:pt idx="161">
                  <c:v>1620.0</c:v>
                </c:pt>
                <c:pt idx="162">
                  <c:v>1630.0</c:v>
                </c:pt>
                <c:pt idx="163">
                  <c:v>1640.0</c:v>
                </c:pt>
                <c:pt idx="164">
                  <c:v>1650.0</c:v>
                </c:pt>
                <c:pt idx="165">
                  <c:v>1660.0</c:v>
                </c:pt>
                <c:pt idx="166">
                  <c:v>1670.0</c:v>
                </c:pt>
                <c:pt idx="167">
                  <c:v>1680.0</c:v>
                </c:pt>
                <c:pt idx="168">
                  <c:v>1690.0</c:v>
                </c:pt>
                <c:pt idx="169">
                  <c:v>1700.0</c:v>
                </c:pt>
                <c:pt idx="170">
                  <c:v>1710.0</c:v>
                </c:pt>
                <c:pt idx="171">
                  <c:v>1720.0</c:v>
                </c:pt>
                <c:pt idx="172">
                  <c:v>1730.0</c:v>
                </c:pt>
                <c:pt idx="173">
                  <c:v>1740.0</c:v>
                </c:pt>
                <c:pt idx="174">
                  <c:v>1750.0</c:v>
                </c:pt>
                <c:pt idx="175">
                  <c:v>1760.0</c:v>
                </c:pt>
                <c:pt idx="176">
                  <c:v>1770.0</c:v>
                </c:pt>
                <c:pt idx="177">
                  <c:v>1780.0</c:v>
                </c:pt>
                <c:pt idx="178">
                  <c:v>1790.0</c:v>
                </c:pt>
                <c:pt idx="179">
                  <c:v>1800.0</c:v>
                </c:pt>
                <c:pt idx="180">
                  <c:v>1810.0</c:v>
                </c:pt>
                <c:pt idx="181">
                  <c:v>1820.0</c:v>
                </c:pt>
                <c:pt idx="182">
                  <c:v>1830.0</c:v>
                </c:pt>
                <c:pt idx="183">
                  <c:v>1840.0</c:v>
                </c:pt>
                <c:pt idx="184">
                  <c:v>1850.0</c:v>
                </c:pt>
                <c:pt idx="185">
                  <c:v>1860.0</c:v>
                </c:pt>
                <c:pt idx="186">
                  <c:v>1870.0</c:v>
                </c:pt>
                <c:pt idx="187">
                  <c:v>1880.0</c:v>
                </c:pt>
                <c:pt idx="188">
                  <c:v>1890.0</c:v>
                </c:pt>
                <c:pt idx="189">
                  <c:v>1900.0</c:v>
                </c:pt>
                <c:pt idx="190">
                  <c:v>1910.0</c:v>
                </c:pt>
                <c:pt idx="191">
                  <c:v>1920.0</c:v>
                </c:pt>
                <c:pt idx="192">
                  <c:v>1930.0</c:v>
                </c:pt>
                <c:pt idx="193">
                  <c:v>1940.0</c:v>
                </c:pt>
                <c:pt idx="194">
                  <c:v>1950.0</c:v>
                </c:pt>
                <c:pt idx="195">
                  <c:v>1960.0</c:v>
                </c:pt>
                <c:pt idx="196">
                  <c:v>1970.0</c:v>
                </c:pt>
                <c:pt idx="197">
                  <c:v>1980.0</c:v>
                </c:pt>
                <c:pt idx="198">
                  <c:v>1990.0</c:v>
                </c:pt>
                <c:pt idx="199">
                  <c:v>2000.0</c:v>
                </c:pt>
                <c:pt idx="200">
                  <c:v>2010.0</c:v>
                </c:pt>
                <c:pt idx="201">
                  <c:v>2020.0</c:v>
                </c:pt>
                <c:pt idx="202">
                  <c:v>2030.0</c:v>
                </c:pt>
                <c:pt idx="203">
                  <c:v>2040.0</c:v>
                </c:pt>
                <c:pt idx="204">
                  <c:v>2050.0</c:v>
                </c:pt>
                <c:pt idx="205">
                  <c:v>2060.0</c:v>
                </c:pt>
                <c:pt idx="206">
                  <c:v>2070.0</c:v>
                </c:pt>
                <c:pt idx="207">
                  <c:v>2080.0</c:v>
                </c:pt>
                <c:pt idx="208">
                  <c:v>2090.0</c:v>
                </c:pt>
                <c:pt idx="209">
                  <c:v>2100.0</c:v>
                </c:pt>
                <c:pt idx="210">
                  <c:v>2110.0</c:v>
                </c:pt>
                <c:pt idx="211">
                  <c:v>2120.0</c:v>
                </c:pt>
                <c:pt idx="212">
                  <c:v>2130.0</c:v>
                </c:pt>
                <c:pt idx="213">
                  <c:v>2140.0</c:v>
                </c:pt>
                <c:pt idx="214">
                  <c:v>2150.0</c:v>
                </c:pt>
                <c:pt idx="215">
                  <c:v>2160.0</c:v>
                </c:pt>
                <c:pt idx="216">
                  <c:v>2170.0</c:v>
                </c:pt>
                <c:pt idx="217">
                  <c:v>2180.0</c:v>
                </c:pt>
                <c:pt idx="218">
                  <c:v>2190.0</c:v>
                </c:pt>
                <c:pt idx="219">
                  <c:v>2200.0</c:v>
                </c:pt>
                <c:pt idx="220">
                  <c:v>2210.0</c:v>
                </c:pt>
                <c:pt idx="221">
                  <c:v>2220.0</c:v>
                </c:pt>
                <c:pt idx="222">
                  <c:v>2230.0</c:v>
                </c:pt>
                <c:pt idx="223">
                  <c:v>2240.0</c:v>
                </c:pt>
                <c:pt idx="224">
                  <c:v>2250.0</c:v>
                </c:pt>
                <c:pt idx="225">
                  <c:v>2260.0</c:v>
                </c:pt>
                <c:pt idx="226">
                  <c:v>2270.0</c:v>
                </c:pt>
                <c:pt idx="227">
                  <c:v>2280.0</c:v>
                </c:pt>
                <c:pt idx="228">
                  <c:v>2290.0</c:v>
                </c:pt>
                <c:pt idx="229">
                  <c:v>2300.0</c:v>
                </c:pt>
                <c:pt idx="230">
                  <c:v>2310.0</c:v>
                </c:pt>
                <c:pt idx="231">
                  <c:v>2320.0</c:v>
                </c:pt>
                <c:pt idx="232">
                  <c:v>2330.0</c:v>
                </c:pt>
                <c:pt idx="233">
                  <c:v>2340.0</c:v>
                </c:pt>
                <c:pt idx="234">
                  <c:v>2350.0</c:v>
                </c:pt>
                <c:pt idx="235">
                  <c:v>2360.0</c:v>
                </c:pt>
                <c:pt idx="236">
                  <c:v>2370.0</c:v>
                </c:pt>
                <c:pt idx="237">
                  <c:v>2380.0</c:v>
                </c:pt>
                <c:pt idx="238">
                  <c:v>2390.0</c:v>
                </c:pt>
                <c:pt idx="239">
                  <c:v>2400.0</c:v>
                </c:pt>
                <c:pt idx="240">
                  <c:v>2410.0</c:v>
                </c:pt>
                <c:pt idx="241">
                  <c:v>2420.0</c:v>
                </c:pt>
                <c:pt idx="242">
                  <c:v>2430.0</c:v>
                </c:pt>
                <c:pt idx="243">
                  <c:v>2440.0</c:v>
                </c:pt>
                <c:pt idx="244">
                  <c:v>2450.0</c:v>
                </c:pt>
                <c:pt idx="245">
                  <c:v>2460.0</c:v>
                </c:pt>
                <c:pt idx="246">
                  <c:v>2470.0</c:v>
                </c:pt>
                <c:pt idx="247">
                  <c:v>2480.0</c:v>
                </c:pt>
                <c:pt idx="248">
                  <c:v>2490.0</c:v>
                </c:pt>
                <c:pt idx="249">
                  <c:v>2500.0</c:v>
                </c:pt>
                <c:pt idx="250">
                  <c:v>2510.0</c:v>
                </c:pt>
                <c:pt idx="251">
                  <c:v>2520.0</c:v>
                </c:pt>
                <c:pt idx="252">
                  <c:v>2530.0</c:v>
                </c:pt>
                <c:pt idx="253">
                  <c:v>2540.0</c:v>
                </c:pt>
                <c:pt idx="254">
                  <c:v>2550.0</c:v>
                </c:pt>
                <c:pt idx="255">
                  <c:v>2560.0</c:v>
                </c:pt>
                <c:pt idx="256">
                  <c:v>2570.0</c:v>
                </c:pt>
                <c:pt idx="257">
                  <c:v>2580.0</c:v>
                </c:pt>
                <c:pt idx="258">
                  <c:v>2590.0</c:v>
                </c:pt>
                <c:pt idx="259">
                  <c:v>2600.0</c:v>
                </c:pt>
                <c:pt idx="260">
                  <c:v>2610.0</c:v>
                </c:pt>
                <c:pt idx="261">
                  <c:v>2620.0</c:v>
                </c:pt>
                <c:pt idx="262">
                  <c:v>2630.0</c:v>
                </c:pt>
                <c:pt idx="263">
                  <c:v>2640.0</c:v>
                </c:pt>
                <c:pt idx="264">
                  <c:v>2650.0</c:v>
                </c:pt>
                <c:pt idx="265">
                  <c:v>2660.0</c:v>
                </c:pt>
                <c:pt idx="266">
                  <c:v>2670.0</c:v>
                </c:pt>
                <c:pt idx="267">
                  <c:v>2680.0</c:v>
                </c:pt>
                <c:pt idx="268">
                  <c:v>2690.0</c:v>
                </c:pt>
                <c:pt idx="269">
                  <c:v>2700.0</c:v>
                </c:pt>
                <c:pt idx="270">
                  <c:v>2710.0</c:v>
                </c:pt>
                <c:pt idx="271">
                  <c:v>2720.0</c:v>
                </c:pt>
                <c:pt idx="272">
                  <c:v>2730.0</c:v>
                </c:pt>
                <c:pt idx="273">
                  <c:v>2740.0</c:v>
                </c:pt>
                <c:pt idx="274">
                  <c:v>2750.0</c:v>
                </c:pt>
                <c:pt idx="275">
                  <c:v>2760.0</c:v>
                </c:pt>
                <c:pt idx="276">
                  <c:v>2770.0</c:v>
                </c:pt>
                <c:pt idx="277">
                  <c:v>2780.0</c:v>
                </c:pt>
                <c:pt idx="278">
                  <c:v>2790.0</c:v>
                </c:pt>
                <c:pt idx="279">
                  <c:v>2800.0</c:v>
                </c:pt>
                <c:pt idx="280">
                  <c:v>2810.0</c:v>
                </c:pt>
                <c:pt idx="281">
                  <c:v>2820.0</c:v>
                </c:pt>
                <c:pt idx="282">
                  <c:v>2830.0</c:v>
                </c:pt>
                <c:pt idx="283">
                  <c:v>2840.0</c:v>
                </c:pt>
                <c:pt idx="284">
                  <c:v>2850.0</c:v>
                </c:pt>
                <c:pt idx="285">
                  <c:v>2860.0</c:v>
                </c:pt>
                <c:pt idx="286">
                  <c:v>2870.0</c:v>
                </c:pt>
                <c:pt idx="287">
                  <c:v>2880.0</c:v>
                </c:pt>
                <c:pt idx="288">
                  <c:v>2890.0</c:v>
                </c:pt>
                <c:pt idx="289">
                  <c:v>2900.0</c:v>
                </c:pt>
                <c:pt idx="290">
                  <c:v>2910.0</c:v>
                </c:pt>
                <c:pt idx="291">
                  <c:v>2920.0</c:v>
                </c:pt>
                <c:pt idx="292">
                  <c:v>2930.0</c:v>
                </c:pt>
                <c:pt idx="293">
                  <c:v>2940.0</c:v>
                </c:pt>
                <c:pt idx="294">
                  <c:v>2950.0</c:v>
                </c:pt>
                <c:pt idx="295">
                  <c:v>2960.0</c:v>
                </c:pt>
                <c:pt idx="296">
                  <c:v>2970.0</c:v>
                </c:pt>
                <c:pt idx="297">
                  <c:v>2980.0</c:v>
                </c:pt>
                <c:pt idx="298">
                  <c:v>2990.0</c:v>
                </c:pt>
                <c:pt idx="299">
                  <c:v>3000.0</c:v>
                </c:pt>
                <c:pt idx="300">
                  <c:v>3010.0</c:v>
                </c:pt>
                <c:pt idx="301">
                  <c:v>3020.0</c:v>
                </c:pt>
                <c:pt idx="302">
                  <c:v>3030.0</c:v>
                </c:pt>
                <c:pt idx="303">
                  <c:v>3040.0</c:v>
                </c:pt>
                <c:pt idx="304">
                  <c:v>3050.0</c:v>
                </c:pt>
                <c:pt idx="305">
                  <c:v>3060.0</c:v>
                </c:pt>
                <c:pt idx="306">
                  <c:v>3070.0</c:v>
                </c:pt>
                <c:pt idx="307">
                  <c:v>3080.0</c:v>
                </c:pt>
                <c:pt idx="308">
                  <c:v>3090.0</c:v>
                </c:pt>
                <c:pt idx="309">
                  <c:v>3100.0</c:v>
                </c:pt>
                <c:pt idx="310">
                  <c:v>3110.0</c:v>
                </c:pt>
                <c:pt idx="311">
                  <c:v>3120.0</c:v>
                </c:pt>
                <c:pt idx="312">
                  <c:v>3130.0</c:v>
                </c:pt>
                <c:pt idx="313">
                  <c:v>3140.0</c:v>
                </c:pt>
                <c:pt idx="314">
                  <c:v>3150.0</c:v>
                </c:pt>
                <c:pt idx="315">
                  <c:v>3160.0</c:v>
                </c:pt>
                <c:pt idx="316">
                  <c:v>3170.0</c:v>
                </c:pt>
                <c:pt idx="317">
                  <c:v>3180.0</c:v>
                </c:pt>
                <c:pt idx="318">
                  <c:v>3190.0</c:v>
                </c:pt>
                <c:pt idx="319">
                  <c:v>3200.0</c:v>
                </c:pt>
                <c:pt idx="320">
                  <c:v>3210.0</c:v>
                </c:pt>
                <c:pt idx="321">
                  <c:v>3220.0</c:v>
                </c:pt>
                <c:pt idx="322">
                  <c:v>3230.0</c:v>
                </c:pt>
                <c:pt idx="323">
                  <c:v>3240.0</c:v>
                </c:pt>
                <c:pt idx="324">
                  <c:v>3250.0</c:v>
                </c:pt>
                <c:pt idx="325">
                  <c:v>3260.0</c:v>
                </c:pt>
                <c:pt idx="326">
                  <c:v>3270.0</c:v>
                </c:pt>
                <c:pt idx="327">
                  <c:v>3280.0</c:v>
                </c:pt>
                <c:pt idx="328">
                  <c:v>3290.0</c:v>
                </c:pt>
                <c:pt idx="329">
                  <c:v>3300.0</c:v>
                </c:pt>
                <c:pt idx="330">
                  <c:v>3310.0</c:v>
                </c:pt>
                <c:pt idx="331">
                  <c:v>3320.0</c:v>
                </c:pt>
                <c:pt idx="332">
                  <c:v>3330.0</c:v>
                </c:pt>
                <c:pt idx="333">
                  <c:v>3340.0</c:v>
                </c:pt>
                <c:pt idx="334">
                  <c:v>3350.0</c:v>
                </c:pt>
                <c:pt idx="335">
                  <c:v>3360.0</c:v>
                </c:pt>
                <c:pt idx="336">
                  <c:v>3370.0</c:v>
                </c:pt>
                <c:pt idx="337">
                  <c:v>3380.0</c:v>
                </c:pt>
                <c:pt idx="338">
                  <c:v>3390.0</c:v>
                </c:pt>
                <c:pt idx="339">
                  <c:v>3400.0</c:v>
                </c:pt>
                <c:pt idx="340">
                  <c:v>3410.0</c:v>
                </c:pt>
                <c:pt idx="341">
                  <c:v>3420.0</c:v>
                </c:pt>
                <c:pt idx="342">
                  <c:v>3430.0</c:v>
                </c:pt>
                <c:pt idx="343">
                  <c:v>3440.0</c:v>
                </c:pt>
                <c:pt idx="344">
                  <c:v>3450.0</c:v>
                </c:pt>
                <c:pt idx="345">
                  <c:v>3460.0</c:v>
                </c:pt>
                <c:pt idx="346">
                  <c:v>3470.0</c:v>
                </c:pt>
                <c:pt idx="347">
                  <c:v>3480.0</c:v>
                </c:pt>
                <c:pt idx="348">
                  <c:v>3490.0</c:v>
                </c:pt>
                <c:pt idx="349">
                  <c:v>3500.0</c:v>
                </c:pt>
                <c:pt idx="350">
                  <c:v>3510.0</c:v>
                </c:pt>
                <c:pt idx="351">
                  <c:v>3520.0</c:v>
                </c:pt>
                <c:pt idx="352">
                  <c:v>3530.0</c:v>
                </c:pt>
                <c:pt idx="353">
                  <c:v>3540.0</c:v>
                </c:pt>
                <c:pt idx="354">
                  <c:v>3550.0</c:v>
                </c:pt>
                <c:pt idx="355">
                  <c:v>3560.0</c:v>
                </c:pt>
                <c:pt idx="356">
                  <c:v>3570.0</c:v>
                </c:pt>
                <c:pt idx="357">
                  <c:v>3580.0</c:v>
                </c:pt>
                <c:pt idx="358">
                  <c:v>3590.0</c:v>
                </c:pt>
                <c:pt idx="359">
                  <c:v>3600.0</c:v>
                </c:pt>
                <c:pt idx="360">
                  <c:v>3610.0</c:v>
                </c:pt>
                <c:pt idx="361">
                  <c:v>3620.0</c:v>
                </c:pt>
                <c:pt idx="362">
                  <c:v>3630.0</c:v>
                </c:pt>
                <c:pt idx="363">
                  <c:v>3640.0</c:v>
                </c:pt>
                <c:pt idx="364">
                  <c:v>3650.0</c:v>
                </c:pt>
                <c:pt idx="365">
                  <c:v>3660.0</c:v>
                </c:pt>
                <c:pt idx="366">
                  <c:v>3670.0</c:v>
                </c:pt>
                <c:pt idx="367">
                  <c:v>3680.0</c:v>
                </c:pt>
                <c:pt idx="368">
                  <c:v>3690.0</c:v>
                </c:pt>
                <c:pt idx="369">
                  <c:v>3700.0</c:v>
                </c:pt>
                <c:pt idx="370">
                  <c:v>3710.0</c:v>
                </c:pt>
                <c:pt idx="371">
                  <c:v>3720.0</c:v>
                </c:pt>
                <c:pt idx="372">
                  <c:v>3730.0</c:v>
                </c:pt>
                <c:pt idx="373">
                  <c:v>3740.0</c:v>
                </c:pt>
                <c:pt idx="374">
                  <c:v>3750.0</c:v>
                </c:pt>
                <c:pt idx="375">
                  <c:v>3760.0</c:v>
                </c:pt>
                <c:pt idx="376">
                  <c:v>3770.0</c:v>
                </c:pt>
                <c:pt idx="377">
                  <c:v>3780.0</c:v>
                </c:pt>
                <c:pt idx="378">
                  <c:v>3790.0</c:v>
                </c:pt>
                <c:pt idx="379">
                  <c:v>3800.0</c:v>
                </c:pt>
                <c:pt idx="380">
                  <c:v>3810.0</c:v>
                </c:pt>
                <c:pt idx="381">
                  <c:v>3820.0</c:v>
                </c:pt>
                <c:pt idx="382">
                  <c:v>3830.0</c:v>
                </c:pt>
                <c:pt idx="383">
                  <c:v>3840.0</c:v>
                </c:pt>
                <c:pt idx="384">
                  <c:v>3850.0</c:v>
                </c:pt>
                <c:pt idx="385">
                  <c:v>3860.0</c:v>
                </c:pt>
                <c:pt idx="386">
                  <c:v>3870.0</c:v>
                </c:pt>
                <c:pt idx="387">
                  <c:v>3880.0</c:v>
                </c:pt>
                <c:pt idx="388">
                  <c:v>3890.0</c:v>
                </c:pt>
                <c:pt idx="389">
                  <c:v>3900.0</c:v>
                </c:pt>
                <c:pt idx="390">
                  <c:v>3910.0</c:v>
                </c:pt>
                <c:pt idx="391">
                  <c:v>3920.0</c:v>
                </c:pt>
                <c:pt idx="392">
                  <c:v>3930.0</c:v>
                </c:pt>
                <c:pt idx="393">
                  <c:v>3940.0</c:v>
                </c:pt>
                <c:pt idx="394">
                  <c:v>3950.0</c:v>
                </c:pt>
                <c:pt idx="395">
                  <c:v>3960.0</c:v>
                </c:pt>
                <c:pt idx="396">
                  <c:v>3970.0</c:v>
                </c:pt>
                <c:pt idx="397">
                  <c:v>3980.0</c:v>
                </c:pt>
                <c:pt idx="398">
                  <c:v>3990.0</c:v>
                </c:pt>
                <c:pt idx="399">
                  <c:v>4000.0</c:v>
                </c:pt>
                <c:pt idx="400">
                  <c:v>4010.0</c:v>
                </c:pt>
                <c:pt idx="401">
                  <c:v>4020.0</c:v>
                </c:pt>
                <c:pt idx="402">
                  <c:v>4030.0</c:v>
                </c:pt>
                <c:pt idx="403">
                  <c:v>4040.0</c:v>
                </c:pt>
                <c:pt idx="404">
                  <c:v>4050.0</c:v>
                </c:pt>
                <c:pt idx="405">
                  <c:v>4060.0</c:v>
                </c:pt>
                <c:pt idx="406">
                  <c:v>4070.0</c:v>
                </c:pt>
                <c:pt idx="407">
                  <c:v>4080.0</c:v>
                </c:pt>
                <c:pt idx="408">
                  <c:v>4090.0</c:v>
                </c:pt>
                <c:pt idx="409">
                  <c:v>4100.0</c:v>
                </c:pt>
                <c:pt idx="410">
                  <c:v>4110.0</c:v>
                </c:pt>
                <c:pt idx="411">
                  <c:v>4120.0</c:v>
                </c:pt>
                <c:pt idx="412">
                  <c:v>4130.0</c:v>
                </c:pt>
                <c:pt idx="413">
                  <c:v>4140.0</c:v>
                </c:pt>
                <c:pt idx="414">
                  <c:v>4150.0</c:v>
                </c:pt>
                <c:pt idx="415">
                  <c:v>4160.0</c:v>
                </c:pt>
                <c:pt idx="416">
                  <c:v>4170.0</c:v>
                </c:pt>
                <c:pt idx="417">
                  <c:v>4180.0</c:v>
                </c:pt>
                <c:pt idx="418">
                  <c:v>4190.0</c:v>
                </c:pt>
                <c:pt idx="419">
                  <c:v>4200.0</c:v>
                </c:pt>
                <c:pt idx="420">
                  <c:v>4210.0</c:v>
                </c:pt>
                <c:pt idx="421">
                  <c:v>4220.0</c:v>
                </c:pt>
                <c:pt idx="422">
                  <c:v>4230.0</c:v>
                </c:pt>
                <c:pt idx="423">
                  <c:v>4240.0</c:v>
                </c:pt>
                <c:pt idx="424">
                  <c:v>4250.0</c:v>
                </c:pt>
                <c:pt idx="425">
                  <c:v>4260.0</c:v>
                </c:pt>
                <c:pt idx="426">
                  <c:v>4270.0</c:v>
                </c:pt>
                <c:pt idx="427">
                  <c:v>4280.0</c:v>
                </c:pt>
                <c:pt idx="428">
                  <c:v>4290.0</c:v>
                </c:pt>
                <c:pt idx="429">
                  <c:v>4300.0</c:v>
                </c:pt>
                <c:pt idx="430">
                  <c:v>4310.0</c:v>
                </c:pt>
                <c:pt idx="431">
                  <c:v>4320.0</c:v>
                </c:pt>
                <c:pt idx="432">
                  <c:v>4330.0</c:v>
                </c:pt>
                <c:pt idx="433">
                  <c:v>4340.0</c:v>
                </c:pt>
                <c:pt idx="434">
                  <c:v>4350.0</c:v>
                </c:pt>
                <c:pt idx="435">
                  <c:v>4360.0</c:v>
                </c:pt>
                <c:pt idx="436">
                  <c:v>4370.0</c:v>
                </c:pt>
                <c:pt idx="437">
                  <c:v>4380.0</c:v>
                </c:pt>
                <c:pt idx="438">
                  <c:v>4390.0</c:v>
                </c:pt>
                <c:pt idx="439">
                  <c:v>4400.0</c:v>
                </c:pt>
                <c:pt idx="440">
                  <c:v>4410.0</c:v>
                </c:pt>
                <c:pt idx="441">
                  <c:v>4420.0</c:v>
                </c:pt>
                <c:pt idx="442">
                  <c:v>4430.0</c:v>
                </c:pt>
                <c:pt idx="443">
                  <c:v>4440.0</c:v>
                </c:pt>
                <c:pt idx="444">
                  <c:v>4450.0</c:v>
                </c:pt>
                <c:pt idx="445">
                  <c:v>4460.0</c:v>
                </c:pt>
                <c:pt idx="446">
                  <c:v>4470.0</c:v>
                </c:pt>
                <c:pt idx="447">
                  <c:v>4480.0</c:v>
                </c:pt>
                <c:pt idx="448">
                  <c:v>4490.0</c:v>
                </c:pt>
                <c:pt idx="449">
                  <c:v>4500.0</c:v>
                </c:pt>
                <c:pt idx="450">
                  <c:v>4510.0</c:v>
                </c:pt>
                <c:pt idx="451">
                  <c:v>4520.0</c:v>
                </c:pt>
                <c:pt idx="452">
                  <c:v>4530.0</c:v>
                </c:pt>
                <c:pt idx="453">
                  <c:v>4540.0</c:v>
                </c:pt>
                <c:pt idx="454">
                  <c:v>4550.0</c:v>
                </c:pt>
                <c:pt idx="455">
                  <c:v>4560.0</c:v>
                </c:pt>
                <c:pt idx="456">
                  <c:v>4570.0</c:v>
                </c:pt>
                <c:pt idx="457">
                  <c:v>4580.0</c:v>
                </c:pt>
                <c:pt idx="458">
                  <c:v>4590.0</c:v>
                </c:pt>
                <c:pt idx="459">
                  <c:v>4600.0</c:v>
                </c:pt>
                <c:pt idx="460">
                  <c:v>4610.0</c:v>
                </c:pt>
                <c:pt idx="461">
                  <c:v>4620.0</c:v>
                </c:pt>
                <c:pt idx="462">
                  <c:v>4630.0</c:v>
                </c:pt>
                <c:pt idx="463">
                  <c:v>4640.0</c:v>
                </c:pt>
                <c:pt idx="464">
                  <c:v>4650.0</c:v>
                </c:pt>
                <c:pt idx="465">
                  <c:v>4660.0</c:v>
                </c:pt>
                <c:pt idx="466">
                  <c:v>4670.0</c:v>
                </c:pt>
                <c:pt idx="467">
                  <c:v>4680.0</c:v>
                </c:pt>
                <c:pt idx="468">
                  <c:v>4690.0</c:v>
                </c:pt>
                <c:pt idx="469">
                  <c:v>4700.0</c:v>
                </c:pt>
                <c:pt idx="470">
                  <c:v>4710.0</c:v>
                </c:pt>
                <c:pt idx="471">
                  <c:v>4720.0</c:v>
                </c:pt>
                <c:pt idx="472">
                  <c:v>4730.0</c:v>
                </c:pt>
                <c:pt idx="473">
                  <c:v>4740.0</c:v>
                </c:pt>
                <c:pt idx="474">
                  <c:v>4750.0</c:v>
                </c:pt>
                <c:pt idx="475">
                  <c:v>4760.0</c:v>
                </c:pt>
                <c:pt idx="476">
                  <c:v>4770.0</c:v>
                </c:pt>
                <c:pt idx="477">
                  <c:v>4780.0</c:v>
                </c:pt>
                <c:pt idx="478">
                  <c:v>4790.0</c:v>
                </c:pt>
                <c:pt idx="479">
                  <c:v>4800.0</c:v>
                </c:pt>
                <c:pt idx="480">
                  <c:v>4810.0</c:v>
                </c:pt>
                <c:pt idx="481">
                  <c:v>4820.0</c:v>
                </c:pt>
                <c:pt idx="482">
                  <c:v>4830.0</c:v>
                </c:pt>
                <c:pt idx="483">
                  <c:v>4840.0</c:v>
                </c:pt>
                <c:pt idx="484">
                  <c:v>4850.0</c:v>
                </c:pt>
                <c:pt idx="485">
                  <c:v>4860.0</c:v>
                </c:pt>
                <c:pt idx="486">
                  <c:v>4870.0</c:v>
                </c:pt>
                <c:pt idx="487">
                  <c:v>4880.0</c:v>
                </c:pt>
                <c:pt idx="488">
                  <c:v>4890.0</c:v>
                </c:pt>
                <c:pt idx="489">
                  <c:v>4900.0</c:v>
                </c:pt>
                <c:pt idx="490">
                  <c:v>4910.0</c:v>
                </c:pt>
                <c:pt idx="491">
                  <c:v>4920.0</c:v>
                </c:pt>
                <c:pt idx="492">
                  <c:v>4930.0</c:v>
                </c:pt>
                <c:pt idx="493">
                  <c:v>4940.0</c:v>
                </c:pt>
                <c:pt idx="494">
                  <c:v>4950.0</c:v>
                </c:pt>
                <c:pt idx="495">
                  <c:v>4960.0</c:v>
                </c:pt>
                <c:pt idx="496">
                  <c:v>4970.0</c:v>
                </c:pt>
                <c:pt idx="497">
                  <c:v>4980.0</c:v>
                </c:pt>
                <c:pt idx="498">
                  <c:v>4990.0</c:v>
                </c:pt>
                <c:pt idx="499">
                  <c:v>5000.0</c:v>
                </c:pt>
              </c:numCache>
            </c:numRef>
          </c:xVal>
          <c:yVal>
            <c:numRef>
              <c:f>Sheet1!$M$3:$M$502</c:f>
              <c:numCache>
                <c:formatCode>General</c:formatCode>
                <c:ptCount val="500"/>
                <c:pt idx="0">
                  <c:v>-96.39</c:v>
                </c:pt>
                <c:pt idx="1">
                  <c:v>-160.95</c:v>
                </c:pt>
                <c:pt idx="2">
                  <c:v>-210.02</c:v>
                </c:pt>
                <c:pt idx="3">
                  <c:v>-235.06</c:v>
                </c:pt>
                <c:pt idx="4">
                  <c:v>-257.27</c:v>
                </c:pt>
                <c:pt idx="5">
                  <c:v>-284.81</c:v>
                </c:pt>
                <c:pt idx="6">
                  <c:v>-311.9099999999999</c:v>
                </c:pt>
                <c:pt idx="7">
                  <c:v>-321.2899999999995</c:v>
                </c:pt>
                <c:pt idx="8">
                  <c:v>-339.24</c:v>
                </c:pt>
                <c:pt idx="9">
                  <c:v>-357.01</c:v>
                </c:pt>
                <c:pt idx="10">
                  <c:v>-361.55</c:v>
                </c:pt>
                <c:pt idx="11">
                  <c:v>-368.4299999999992</c:v>
                </c:pt>
                <c:pt idx="12">
                  <c:v>-373.9799999999992</c:v>
                </c:pt>
                <c:pt idx="13">
                  <c:v>-369.87</c:v>
                </c:pt>
                <c:pt idx="14">
                  <c:v>-374.17</c:v>
                </c:pt>
                <c:pt idx="15">
                  <c:v>-358.68</c:v>
                </c:pt>
                <c:pt idx="16">
                  <c:v>-361.31</c:v>
                </c:pt>
                <c:pt idx="17">
                  <c:v>-359.4299999999992</c:v>
                </c:pt>
                <c:pt idx="18">
                  <c:v>-363.46</c:v>
                </c:pt>
                <c:pt idx="19">
                  <c:v>-369.71</c:v>
                </c:pt>
                <c:pt idx="20">
                  <c:v>-367.74</c:v>
                </c:pt>
                <c:pt idx="21">
                  <c:v>-365.76</c:v>
                </c:pt>
                <c:pt idx="22">
                  <c:v>-363.1</c:v>
                </c:pt>
                <c:pt idx="23">
                  <c:v>-360.05</c:v>
                </c:pt>
                <c:pt idx="24">
                  <c:v>-358.0</c:v>
                </c:pt>
                <c:pt idx="25">
                  <c:v>-361.89</c:v>
                </c:pt>
                <c:pt idx="26">
                  <c:v>-359.2199999999996</c:v>
                </c:pt>
                <c:pt idx="27">
                  <c:v>-362.19</c:v>
                </c:pt>
                <c:pt idx="28">
                  <c:v>-375.83</c:v>
                </c:pt>
                <c:pt idx="29">
                  <c:v>-373.6500000000002</c:v>
                </c:pt>
                <c:pt idx="30">
                  <c:v>-379.2899999999995</c:v>
                </c:pt>
                <c:pt idx="31">
                  <c:v>-382.4899999999992</c:v>
                </c:pt>
                <c:pt idx="32">
                  <c:v>-391.28</c:v>
                </c:pt>
                <c:pt idx="33">
                  <c:v>-384.18</c:v>
                </c:pt>
                <c:pt idx="34">
                  <c:v>-389.2</c:v>
                </c:pt>
                <c:pt idx="35">
                  <c:v>-394.0</c:v>
                </c:pt>
                <c:pt idx="36">
                  <c:v>-397.4899999999992</c:v>
                </c:pt>
                <c:pt idx="37">
                  <c:v>-392.62</c:v>
                </c:pt>
                <c:pt idx="38">
                  <c:v>-405.83</c:v>
                </c:pt>
                <c:pt idx="39">
                  <c:v>-415.8400000000002</c:v>
                </c:pt>
                <c:pt idx="40">
                  <c:v>-416.4199999999992</c:v>
                </c:pt>
                <c:pt idx="41">
                  <c:v>-416.38</c:v>
                </c:pt>
                <c:pt idx="42">
                  <c:v>-418.63</c:v>
                </c:pt>
                <c:pt idx="43">
                  <c:v>-421.6</c:v>
                </c:pt>
                <c:pt idx="44">
                  <c:v>-415.74</c:v>
                </c:pt>
                <c:pt idx="45">
                  <c:v>-422.4899999999992</c:v>
                </c:pt>
                <c:pt idx="46">
                  <c:v>-420.39</c:v>
                </c:pt>
                <c:pt idx="47">
                  <c:v>-419.21</c:v>
                </c:pt>
                <c:pt idx="48">
                  <c:v>-420.7899999999995</c:v>
                </c:pt>
                <c:pt idx="49">
                  <c:v>-419.44</c:v>
                </c:pt>
                <c:pt idx="50">
                  <c:v>-431.77</c:v>
                </c:pt>
                <c:pt idx="51">
                  <c:v>-434.9199999999992</c:v>
                </c:pt>
                <c:pt idx="52">
                  <c:v>-426.61</c:v>
                </c:pt>
                <c:pt idx="53">
                  <c:v>-426.3</c:v>
                </c:pt>
                <c:pt idx="54">
                  <c:v>-433.27</c:v>
                </c:pt>
                <c:pt idx="55">
                  <c:v>-433.62</c:v>
                </c:pt>
                <c:pt idx="56">
                  <c:v>-430.71</c:v>
                </c:pt>
                <c:pt idx="57">
                  <c:v>-435.0</c:v>
                </c:pt>
                <c:pt idx="58">
                  <c:v>-439.06</c:v>
                </c:pt>
                <c:pt idx="59">
                  <c:v>-444.9699999999996</c:v>
                </c:pt>
                <c:pt idx="60">
                  <c:v>-452.28</c:v>
                </c:pt>
                <c:pt idx="61">
                  <c:v>-443.04</c:v>
                </c:pt>
                <c:pt idx="62">
                  <c:v>-448.52</c:v>
                </c:pt>
                <c:pt idx="63">
                  <c:v>-439.1</c:v>
                </c:pt>
                <c:pt idx="64">
                  <c:v>-431.61</c:v>
                </c:pt>
                <c:pt idx="65">
                  <c:v>-434.4</c:v>
                </c:pt>
                <c:pt idx="66">
                  <c:v>-441.26</c:v>
                </c:pt>
                <c:pt idx="67">
                  <c:v>-445.7299999999992</c:v>
                </c:pt>
                <c:pt idx="68">
                  <c:v>-433.3</c:v>
                </c:pt>
                <c:pt idx="69">
                  <c:v>-443.08</c:v>
                </c:pt>
                <c:pt idx="70">
                  <c:v>-446.17</c:v>
                </c:pt>
                <c:pt idx="71">
                  <c:v>-440.4299999999992</c:v>
                </c:pt>
                <c:pt idx="72">
                  <c:v>-447.37</c:v>
                </c:pt>
                <c:pt idx="73">
                  <c:v>-445.67</c:v>
                </c:pt>
                <c:pt idx="74">
                  <c:v>-446.45</c:v>
                </c:pt>
                <c:pt idx="75">
                  <c:v>-462.9099999999996</c:v>
                </c:pt>
                <c:pt idx="76">
                  <c:v>-462.8</c:v>
                </c:pt>
                <c:pt idx="77">
                  <c:v>-464.62</c:v>
                </c:pt>
                <c:pt idx="78">
                  <c:v>-471.4099999999996</c:v>
                </c:pt>
                <c:pt idx="79">
                  <c:v>-471.3400000000002</c:v>
                </c:pt>
                <c:pt idx="80">
                  <c:v>-468.07</c:v>
                </c:pt>
                <c:pt idx="81">
                  <c:v>-466.21</c:v>
                </c:pt>
                <c:pt idx="82">
                  <c:v>-457.86</c:v>
                </c:pt>
                <c:pt idx="83">
                  <c:v>-457.68</c:v>
                </c:pt>
                <c:pt idx="84">
                  <c:v>-460.5</c:v>
                </c:pt>
                <c:pt idx="85">
                  <c:v>-470.19</c:v>
                </c:pt>
                <c:pt idx="86">
                  <c:v>-473.25</c:v>
                </c:pt>
                <c:pt idx="87">
                  <c:v>-480.46</c:v>
                </c:pt>
                <c:pt idx="88">
                  <c:v>-463.2299999999992</c:v>
                </c:pt>
                <c:pt idx="89">
                  <c:v>-469.67</c:v>
                </c:pt>
                <c:pt idx="90">
                  <c:v>-468.55</c:v>
                </c:pt>
                <c:pt idx="91">
                  <c:v>-461.26</c:v>
                </c:pt>
                <c:pt idx="92">
                  <c:v>-458.76</c:v>
                </c:pt>
                <c:pt idx="93">
                  <c:v>-461.28</c:v>
                </c:pt>
                <c:pt idx="94">
                  <c:v>-467.6500000000002</c:v>
                </c:pt>
                <c:pt idx="95">
                  <c:v>-463.09</c:v>
                </c:pt>
                <c:pt idx="96">
                  <c:v>-470.36</c:v>
                </c:pt>
                <c:pt idx="97">
                  <c:v>-464.59</c:v>
                </c:pt>
                <c:pt idx="98">
                  <c:v>-458.6500000000002</c:v>
                </c:pt>
                <c:pt idx="99">
                  <c:v>-463.51</c:v>
                </c:pt>
                <c:pt idx="100">
                  <c:v>-464.78</c:v>
                </c:pt>
                <c:pt idx="101">
                  <c:v>-460.95</c:v>
                </c:pt>
                <c:pt idx="102">
                  <c:v>-467.25</c:v>
                </c:pt>
                <c:pt idx="103">
                  <c:v>-473.25</c:v>
                </c:pt>
                <c:pt idx="104">
                  <c:v>-468.3400000000002</c:v>
                </c:pt>
                <c:pt idx="105">
                  <c:v>-459.45</c:v>
                </c:pt>
                <c:pt idx="106">
                  <c:v>-450.53</c:v>
                </c:pt>
                <c:pt idx="107">
                  <c:v>-458.7299999999992</c:v>
                </c:pt>
                <c:pt idx="108">
                  <c:v>-453.88</c:v>
                </c:pt>
                <c:pt idx="109">
                  <c:v>-451.12</c:v>
                </c:pt>
                <c:pt idx="110">
                  <c:v>-453.76</c:v>
                </c:pt>
                <c:pt idx="111">
                  <c:v>-449.9099999999996</c:v>
                </c:pt>
                <c:pt idx="112">
                  <c:v>-455.81</c:v>
                </c:pt>
                <c:pt idx="113">
                  <c:v>-454.83</c:v>
                </c:pt>
                <c:pt idx="114">
                  <c:v>-452.74</c:v>
                </c:pt>
                <c:pt idx="115">
                  <c:v>-463.2899999999995</c:v>
                </c:pt>
                <c:pt idx="116">
                  <c:v>-471.59</c:v>
                </c:pt>
                <c:pt idx="117">
                  <c:v>-470.2</c:v>
                </c:pt>
                <c:pt idx="118">
                  <c:v>-467.62</c:v>
                </c:pt>
                <c:pt idx="119">
                  <c:v>-469.9099999999996</c:v>
                </c:pt>
                <c:pt idx="120">
                  <c:v>-467.61</c:v>
                </c:pt>
                <c:pt idx="121">
                  <c:v>-461.86</c:v>
                </c:pt>
                <c:pt idx="122">
                  <c:v>-443.88</c:v>
                </c:pt>
                <c:pt idx="123">
                  <c:v>-426.9099999999996</c:v>
                </c:pt>
                <c:pt idx="124">
                  <c:v>-422.2199999999996</c:v>
                </c:pt>
                <c:pt idx="125">
                  <c:v>-421.86</c:v>
                </c:pt>
                <c:pt idx="126">
                  <c:v>-411.77</c:v>
                </c:pt>
                <c:pt idx="127">
                  <c:v>-409.06</c:v>
                </c:pt>
                <c:pt idx="128">
                  <c:v>-398.9899999999992</c:v>
                </c:pt>
                <c:pt idx="129">
                  <c:v>-390.87</c:v>
                </c:pt>
                <c:pt idx="130">
                  <c:v>-378.18</c:v>
                </c:pt>
                <c:pt idx="131">
                  <c:v>-382.37</c:v>
                </c:pt>
                <c:pt idx="132">
                  <c:v>-384.31</c:v>
                </c:pt>
                <c:pt idx="133">
                  <c:v>-377.2299999999992</c:v>
                </c:pt>
                <c:pt idx="134">
                  <c:v>-371.2899999999995</c:v>
                </c:pt>
                <c:pt idx="135">
                  <c:v>-372.6</c:v>
                </c:pt>
                <c:pt idx="136">
                  <c:v>-370.4199999999992</c:v>
                </c:pt>
                <c:pt idx="137">
                  <c:v>-363.71</c:v>
                </c:pt>
                <c:pt idx="138">
                  <c:v>-358.2899999999995</c:v>
                </c:pt>
                <c:pt idx="139">
                  <c:v>-351.9699999999996</c:v>
                </c:pt>
                <c:pt idx="140">
                  <c:v>-353.88</c:v>
                </c:pt>
                <c:pt idx="141">
                  <c:v>-349.7899999999995</c:v>
                </c:pt>
                <c:pt idx="142">
                  <c:v>-349.18</c:v>
                </c:pt>
                <c:pt idx="143">
                  <c:v>-356.7</c:v>
                </c:pt>
                <c:pt idx="144">
                  <c:v>-351.67</c:v>
                </c:pt>
                <c:pt idx="145">
                  <c:v>-353.2899999999995</c:v>
                </c:pt>
                <c:pt idx="146">
                  <c:v>-361.13</c:v>
                </c:pt>
                <c:pt idx="147">
                  <c:v>-350.02</c:v>
                </c:pt>
                <c:pt idx="148">
                  <c:v>-352.9199999999992</c:v>
                </c:pt>
                <c:pt idx="149">
                  <c:v>-352.06</c:v>
                </c:pt>
                <c:pt idx="150">
                  <c:v>-356.81</c:v>
                </c:pt>
                <c:pt idx="151">
                  <c:v>-357.95</c:v>
                </c:pt>
                <c:pt idx="152">
                  <c:v>-362.53</c:v>
                </c:pt>
                <c:pt idx="153">
                  <c:v>-362.17</c:v>
                </c:pt>
                <c:pt idx="154">
                  <c:v>-362.56</c:v>
                </c:pt>
                <c:pt idx="155">
                  <c:v>-357.08</c:v>
                </c:pt>
                <c:pt idx="156">
                  <c:v>-352.63</c:v>
                </c:pt>
                <c:pt idx="157">
                  <c:v>-358.9299999999992</c:v>
                </c:pt>
                <c:pt idx="158">
                  <c:v>-359.38</c:v>
                </c:pt>
                <c:pt idx="159">
                  <c:v>-354.4799999999992</c:v>
                </c:pt>
                <c:pt idx="160">
                  <c:v>-359.05</c:v>
                </c:pt>
                <c:pt idx="161">
                  <c:v>-361.13</c:v>
                </c:pt>
                <c:pt idx="162">
                  <c:v>-355.55</c:v>
                </c:pt>
                <c:pt idx="163">
                  <c:v>-351.94</c:v>
                </c:pt>
                <c:pt idx="164">
                  <c:v>-351.9099999999996</c:v>
                </c:pt>
                <c:pt idx="165">
                  <c:v>-349.1500000000002</c:v>
                </c:pt>
                <c:pt idx="166">
                  <c:v>-351.08</c:v>
                </c:pt>
                <c:pt idx="167">
                  <c:v>-347.86</c:v>
                </c:pt>
                <c:pt idx="168">
                  <c:v>-354.66</c:v>
                </c:pt>
                <c:pt idx="169">
                  <c:v>-355.61</c:v>
                </c:pt>
                <c:pt idx="170">
                  <c:v>-354.02</c:v>
                </c:pt>
                <c:pt idx="171">
                  <c:v>-350.85</c:v>
                </c:pt>
                <c:pt idx="172">
                  <c:v>-353.56</c:v>
                </c:pt>
                <c:pt idx="173">
                  <c:v>-354.89</c:v>
                </c:pt>
                <c:pt idx="174">
                  <c:v>-349.51</c:v>
                </c:pt>
                <c:pt idx="175">
                  <c:v>-356.11</c:v>
                </c:pt>
                <c:pt idx="176">
                  <c:v>-354.95</c:v>
                </c:pt>
                <c:pt idx="177">
                  <c:v>-358.6</c:v>
                </c:pt>
                <c:pt idx="178">
                  <c:v>-359.4799999999992</c:v>
                </c:pt>
                <c:pt idx="179">
                  <c:v>-360.4099999999996</c:v>
                </c:pt>
                <c:pt idx="180">
                  <c:v>-364.35</c:v>
                </c:pt>
                <c:pt idx="181">
                  <c:v>-367.18</c:v>
                </c:pt>
                <c:pt idx="182">
                  <c:v>-359.87</c:v>
                </c:pt>
                <c:pt idx="183">
                  <c:v>-369.4</c:v>
                </c:pt>
                <c:pt idx="184">
                  <c:v>-367.26</c:v>
                </c:pt>
                <c:pt idx="185">
                  <c:v>-361.96</c:v>
                </c:pt>
                <c:pt idx="186">
                  <c:v>-372.8</c:v>
                </c:pt>
                <c:pt idx="187">
                  <c:v>-372.4199999999992</c:v>
                </c:pt>
                <c:pt idx="188">
                  <c:v>-376.81</c:v>
                </c:pt>
                <c:pt idx="189">
                  <c:v>-370.35</c:v>
                </c:pt>
                <c:pt idx="190">
                  <c:v>-364.1500000000002</c:v>
                </c:pt>
                <c:pt idx="191">
                  <c:v>-357.05</c:v>
                </c:pt>
                <c:pt idx="192">
                  <c:v>-356.0</c:v>
                </c:pt>
                <c:pt idx="193">
                  <c:v>-352.9699999999996</c:v>
                </c:pt>
                <c:pt idx="194">
                  <c:v>-359.7299999999992</c:v>
                </c:pt>
                <c:pt idx="195">
                  <c:v>-372.57</c:v>
                </c:pt>
                <c:pt idx="196">
                  <c:v>-371.4699999999996</c:v>
                </c:pt>
                <c:pt idx="197">
                  <c:v>-373.04</c:v>
                </c:pt>
                <c:pt idx="198">
                  <c:v>-367.55</c:v>
                </c:pt>
                <c:pt idx="199">
                  <c:v>-366.28</c:v>
                </c:pt>
                <c:pt idx="200">
                  <c:v>-373.95</c:v>
                </c:pt>
                <c:pt idx="201">
                  <c:v>-379.4199999999992</c:v>
                </c:pt>
                <c:pt idx="202">
                  <c:v>-382.01</c:v>
                </c:pt>
                <c:pt idx="203">
                  <c:v>-377.78</c:v>
                </c:pt>
                <c:pt idx="204">
                  <c:v>-378.11</c:v>
                </c:pt>
                <c:pt idx="205">
                  <c:v>-371.8400000000002</c:v>
                </c:pt>
                <c:pt idx="206">
                  <c:v>-373.6400000000002</c:v>
                </c:pt>
                <c:pt idx="207">
                  <c:v>-374.06</c:v>
                </c:pt>
                <c:pt idx="208">
                  <c:v>-366.44</c:v>
                </c:pt>
                <c:pt idx="209">
                  <c:v>-366.2</c:v>
                </c:pt>
                <c:pt idx="210">
                  <c:v>-366.9299999999992</c:v>
                </c:pt>
                <c:pt idx="211">
                  <c:v>-375.74</c:v>
                </c:pt>
                <c:pt idx="212">
                  <c:v>-378.8</c:v>
                </c:pt>
                <c:pt idx="213">
                  <c:v>-367.66</c:v>
                </c:pt>
                <c:pt idx="214">
                  <c:v>-367.4799999999992</c:v>
                </c:pt>
                <c:pt idx="215">
                  <c:v>-353.67</c:v>
                </c:pt>
                <c:pt idx="216">
                  <c:v>-347.74</c:v>
                </c:pt>
                <c:pt idx="217">
                  <c:v>-348.2199999999996</c:v>
                </c:pt>
                <c:pt idx="218">
                  <c:v>-344.95</c:v>
                </c:pt>
                <c:pt idx="219">
                  <c:v>-350.3</c:v>
                </c:pt>
                <c:pt idx="220">
                  <c:v>-347.8</c:v>
                </c:pt>
                <c:pt idx="221">
                  <c:v>-352.68</c:v>
                </c:pt>
                <c:pt idx="222">
                  <c:v>-349.61</c:v>
                </c:pt>
                <c:pt idx="223">
                  <c:v>-352.1500000000002</c:v>
                </c:pt>
                <c:pt idx="224">
                  <c:v>-368.24</c:v>
                </c:pt>
                <c:pt idx="225">
                  <c:v>-372.7199999999996</c:v>
                </c:pt>
                <c:pt idx="226">
                  <c:v>-375.59</c:v>
                </c:pt>
                <c:pt idx="227">
                  <c:v>-371.35</c:v>
                </c:pt>
                <c:pt idx="228">
                  <c:v>-381.8400000000002</c:v>
                </c:pt>
                <c:pt idx="229">
                  <c:v>-385.9799999999992</c:v>
                </c:pt>
                <c:pt idx="230">
                  <c:v>-389.58</c:v>
                </c:pt>
                <c:pt idx="231">
                  <c:v>-396.59</c:v>
                </c:pt>
                <c:pt idx="232">
                  <c:v>-401.9</c:v>
                </c:pt>
                <c:pt idx="233">
                  <c:v>-411.4</c:v>
                </c:pt>
                <c:pt idx="234">
                  <c:v>-404.4299999999992</c:v>
                </c:pt>
                <c:pt idx="235">
                  <c:v>-409.74</c:v>
                </c:pt>
                <c:pt idx="236">
                  <c:v>-409.08</c:v>
                </c:pt>
                <c:pt idx="237">
                  <c:v>-415.82</c:v>
                </c:pt>
                <c:pt idx="238">
                  <c:v>-413.9699999999996</c:v>
                </c:pt>
                <c:pt idx="239">
                  <c:v>-417.9899999999992</c:v>
                </c:pt>
                <c:pt idx="240">
                  <c:v>-427.31</c:v>
                </c:pt>
                <c:pt idx="241">
                  <c:v>-428.16</c:v>
                </c:pt>
                <c:pt idx="242">
                  <c:v>-421.76</c:v>
                </c:pt>
                <c:pt idx="243">
                  <c:v>-433.9299999999992</c:v>
                </c:pt>
                <c:pt idx="244">
                  <c:v>-445.58</c:v>
                </c:pt>
                <c:pt idx="245">
                  <c:v>-447.81</c:v>
                </c:pt>
                <c:pt idx="246">
                  <c:v>-445.13</c:v>
                </c:pt>
                <c:pt idx="247">
                  <c:v>-445.07</c:v>
                </c:pt>
                <c:pt idx="248">
                  <c:v>-432.0</c:v>
                </c:pt>
                <c:pt idx="249">
                  <c:v>-437.01</c:v>
                </c:pt>
                <c:pt idx="250">
                  <c:v>-426.7299999999992</c:v>
                </c:pt>
                <c:pt idx="251">
                  <c:v>-431.8</c:v>
                </c:pt>
                <c:pt idx="252">
                  <c:v>-422.83</c:v>
                </c:pt>
                <c:pt idx="253">
                  <c:v>-413.05</c:v>
                </c:pt>
                <c:pt idx="254">
                  <c:v>-409.77</c:v>
                </c:pt>
                <c:pt idx="255">
                  <c:v>-396.01</c:v>
                </c:pt>
                <c:pt idx="256">
                  <c:v>-396.46</c:v>
                </c:pt>
                <c:pt idx="257">
                  <c:v>-402.11</c:v>
                </c:pt>
                <c:pt idx="258">
                  <c:v>-394.2199999999996</c:v>
                </c:pt>
                <c:pt idx="259">
                  <c:v>-390.6400000000002</c:v>
                </c:pt>
                <c:pt idx="260">
                  <c:v>-392.7</c:v>
                </c:pt>
                <c:pt idx="261">
                  <c:v>-388.8</c:v>
                </c:pt>
                <c:pt idx="262">
                  <c:v>-385.68</c:v>
                </c:pt>
                <c:pt idx="263">
                  <c:v>-388.4899999999992</c:v>
                </c:pt>
                <c:pt idx="264">
                  <c:v>-378.62</c:v>
                </c:pt>
                <c:pt idx="265">
                  <c:v>-388.4899999999992</c:v>
                </c:pt>
                <c:pt idx="266">
                  <c:v>-390.01</c:v>
                </c:pt>
                <c:pt idx="267">
                  <c:v>-387.96</c:v>
                </c:pt>
                <c:pt idx="268">
                  <c:v>-395.83</c:v>
                </c:pt>
                <c:pt idx="269">
                  <c:v>-390.9</c:v>
                </c:pt>
                <c:pt idx="270">
                  <c:v>-384.7899999999995</c:v>
                </c:pt>
                <c:pt idx="271">
                  <c:v>-372.9</c:v>
                </c:pt>
                <c:pt idx="272">
                  <c:v>-373.44</c:v>
                </c:pt>
                <c:pt idx="273">
                  <c:v>-367.08</c:v>
                </c:pt>
                <c:pt idx="274">
                  <c:v>-362.62</c:v>
                </c:pt>
                <c:pt idx="275">
                  <c:v>-372.0</c:v>
                </c:pt>
                <c:pt idx="276">
                  <c:v>-372.09</c:v>
                </c:pt>
                <c:pt idx="277">
                  <c:v>-376.33</c:v>
                </c:pt>
                <c:pt idx="278">
                  <c:v>-373.55</c:v>
                </c:pt>
                <c:pt idx="279">
                  <c:v>-373.6500000000002</c:v>
                </c:pt>
                <c:pt idx="280">
                  <c:v>-382.87</c:v>
                </c:pt>
                <c:pt idx="281">
                  <c:v>-387.4799999999992</c:v>
                </c:pt>
                <c:pt idx="282">
                  <c:v>-398.55</c:v>
                </c:pt>
                <c:pt idx="283">
                  <c:v>-398.53</c:v>
                </c:pt>
                <c:pt idx="284">
                  <c:v>-412.8</c:v>
                </c:pt>
                <c:pt idx="285">
                  <c:v>-418.01</c:v>
                </c:pt>
                <c:pt idx="286">
                  <c:v>-412.55</c:v>
                </c:pt>
                <c:pt idx="287">
                  <c:v>-409.7</c:v>
                </c:pt>
                <c:pt idx="288">
                  <c:v>-406.44</c:v>
                </c:pt>
                <c:pt idx="289">
                  <c:v>-398.6500000000002</c:v>
                </c:pt>
                <c:pt idx="290">
                  <c:v>-402.77</c:v>
                </c:pt>
                <c:pt idx="291">
                  <c:v>-407.2199999999996</c:v>
                </c:pt>
                <c:pt idx="292">
                  <c:v>-411.02</c:v>
                </c:pt>
                <c:pt idx="293">
                  <c:v>-420.44</c:v>
                </c:pt>
                <c:pt idx="294">
                  <c:v>-421.94</c:v>
                </c:pt>
                <c:pt idx="295">
                  <c:v>-426.74</c:v>
                </c:pt>
                <c:pt idx="296">
                  <c:v>-433.38</c:v>
                </c:pt>
                <c:pt idx="297">
                  <c:v>-434.38</c:v>
                </c:pt>
                <c:pt idx="298">
                  <c:v>-425.9899999999992</c:v>
                </c:pt>
                <c:pt idx="299">
                  <c:v>-434.09</c:v>
                </c:pt>
                <c:pt idx="300">
                  <c:v>-424.68</c:v>
                </c:pt>
                <c:pt idx="301">
                  <c:v>-420.18</c:v>
                </c:pt>
                <c:pt idx="302">
                  <c:v>-420.53</c:v>
                </c:pt>
                <c:pt idx="303">
                  <c:v>-437.1</c:v>
                </c:pt>
                <c:pt idx="304">
                  <c:v>-432.95</c:v>
                </c:pt>
                <c:pt idx="305">
                  <c:v>-436.6500000000002</c:v>
                </c:pt>
                <c:pt idx="306">
                  <c:v>-433.85</c:v>
                </c:pt>
                <c:pt idx="307">
                  <c:v>-436.44</c:v>
                </c:pt>
                <c:pt idx="308">
                  <c:v>-436.61</c:v>
                </c:pt>
                <c:pt idx="309">
                  <c:v>-434.55</c:v>
                </c:pt>
                <c:pt idx="310">
                  <c:v>-428.66</c:v>
                </c:pt>
                <c:pt idx="311">
                  <c:v>-421.4299999999992</c:v>
                </c:pt>
                <c:pt idx="312">
                  <c:v>-425.94</c:v>
                </c:pt>
                <c:pt idx="313">
                  <c:v>-433.2199999999996</c:v>
                </c:pt>
                <c:pt idx="314">
                  <c:v>-432.77</c:v>
                </c:pt>
                <c:pt idx="315">
                  <c:v>-437.4899999999992</c:v>
                </c:pt>
                <c:pt idx="316">
                  <c:v>-431.03</c:v>
                </c:pt>
                <c:pt idx="317">
                  <c:v>-434.44</c:v>
                </c:pt>
                <c:pt idx="318">
                  <c:v>-446.4899999999992</c:v>
                </c:pt>
                <c:pt idx="319">
                  <c:v>-448.7</c:v>
                </c:pt>
                <c:pt idx="320">
                  <c:v>-459.1</c:v>
                </c:pt>
                <c:pt idx="321">
                  <c:v>-451.9899999999992</c:v>
                </c:pt>
                <c:pt idx="322">
                  <c:v>-454.7</c:v>
                </c:pt>
                <c:pt idx="323">
                  <c:v>-450.02</c:v>
                </c:pt>
                <c:pt idx="324">
                  <c:v>-455.36</c:v>
                </c:pt>
                <c:pt idx="325">
                  <c:v>-465.4099999999996</c:v>
                </c:pt>
                <c:pt idx="326">
                  <c:v>-451.4299999999992</c:v>
                </c:pt>
                <c:pt idx="327">
                  <c:v>-443.66</c:v>
                </c:pt>
                <c:pt idx="328">
                  <c:v>-439.7899999999995</c:v>
                </c:pt>
                <c:pt idx="329">
                  <c:v>-449.7299999999992</c:v>
                </c:pt>
                <c:pt idx="330">
                  <c:v>-442.68</c:v>
                </c:pt>
                <c:pt idx="331">
                  <c:v>-442.02</c:v>
                </c:pt>
                <c:pt idx="332">
                  <c:v>-439.9299999999992</c:v>
                </c:pt>
                <c:pt idx="333">
                  <c:v>-447.1500000000002</c:v>
                </c:pt>
                <c:pt idx="334">
                  <c:v>-436.74</c:v>
                </c:pt>
                <c:pt idx="335">
                  <c:v>-435.44</c:v>
                </c:pt>
                <c:pt idx="336">
                  <c:v>-429.8</c:v>
                </c:pt>
                <c:pt idx="337">
                  <c:v>-419.32</c:v>
                </c:pt>
                <c:pt idx="338">
                  <c:v>-421.7199999999996</c:v>
                </c:pt>
                <c:pt idx="339">
                  <c:v>-411.51</c:v>
                </c:pt>
                <c:pt idx="340">
                  <c:v>-402.1</c:v>
                </c:pt>
                <c:pt idx="341">
                  <c:v>-412.02</c:v>
                </c:pt>
                <c:pt idx="342">
                  <c:v>-407.78</c:v>
                </c:pt>
                <c:pt idx="343">
                  <c:v>-405.11</c:v>
                </c:pt>
                <c:pt idx="344">
                  <c:v>-394.68</c:v>
                </c:pt>
                <c:pt idx="345">
                  <c:v>-387.03</c:v>
                </c:pt>
                <c:pt idx="346">
                  <c:v>-385.9899999999992</c:v>
                </c:pt>
                <c:pt idx="347">
                  <c:v>-378.1400000000002</c:v>
                </c:pt>
                <c:pt idx="348">
                  <c:v>-392.37</c:v>
                </c:pt>
                <c:pt idx="349">
                  <c:v>-394.86</c:v>
                </c:pt>
                <c:pt idx="350">
                  <c:v>-397.2</c:v>
                </c:pt>
                <c:pt idx="351">
                  <c:v>-400.31</c:v>
                </c:pt>
                <c:pt idx="352">
                  <c:v>-410.63</c:v>
                </c:pt>
                <c:pt idx="353">
                  <c:v>-414.95</c:v>
                </c:pt>
                <c:pt idx="354">
                  <c:v>-416.89</c:v>
                </c:pt>
                <c:pt idx="355">
                  <c:v>-420.9799999999992</c:v>
                </c:pt>
                <c:pt idx="356">
                  <c:v>-422.17</c:v>
                </c:pt>
                <c:pt idx="357">
                  <c:v>-426.87</c:v>
                </c:pt>
                <c:pt idx="358">
                  <c:v>-430.25</c:v>
                </c:pt>
                <c:pt idx="359">
                  <c:v>-428.58</c:v>
                </c:pt>
                <c:pt idx="360">
                  <c:v>-424.9799999999992</c:v>
                </c:pt>
                <c:pt idx="361">
                  <c:v>-419.78</c:v>
                </c:pt>
                <c:pt idx="362">
                  <c:v>-406.81</c:v>
                </c:pt>
                <c:pt idx="363">
                  <c:v>-413.61</c:v>
                </c:pt>
                <c:pt idx="364">
                  <c:v>-412.76</c:v>
                </c:pt>
                <c:pt idx="365">
                  <c:v>-408.12</c:v>
                </c:pt>
                <c:pt idx="366">
                  <c:v>-404.82</c:v>
                </c:pt>
                <c:pt idx="367">
                  <c:v>-413.86</c:v>
                </c:pt>
                <c:pt idx="368">
                  <c:v>-421.38</c:v>
                </c:pt>
                <c:pt idx="369">
                  <c:v>-422.8</c:v>
                </c:pt>
                <c:pt idx="370">
                  <c:v>-420.6400000000002</c:v>
                </c:pt>
                <c:pt idx="371">
                  <c:v>-416.8400000000002</c:v>
                </c:pt>
                <c:pt idx="372">
                  <c:v>-427.51</c:v>
                </c:pt>
                <c:pt idx="373">
                  <c:v>-423.4799999999992</c:v>
                </c:pt>
                <c:pt idx="374">
                  <c:v>-419.01</c:v>
                </c:pt>
                <c:pt idx="375">
                  <c:v>-416.11</c:v>
                </c:pt>
                <c:pt idx="376">
                  <c:v>-416.38</c:v>
                </c:pt>
                <c:pt idx="377">
                  <c:v>-412.9199999999992</c:v>
                </c:pt>
                <c:pt idx="378">
                  <c:v>-399.24</c:v>
                </c:pt>
                <c:pt idx="379">
                  <c:v>-403.58</c:v>
                </c:pt>
                <c:pt idx="380">
                  <c:v>-406.45</c:v>
                </c:pt>
                <c:pt idx="381">
                  <c:v>-410.38</c:v>
                </c:pt>
                <c:pt idx="382">
                  <c:v>-412.25</c:v>
                </c:pt>
                <c:pt idx="383">
                  <c:v>-400.51</c:v>
                </c:pt>
                <c:pt idx="384">
                  <c:v>-397.0</c:v>
                </c:pt>
                <c:pt idx="385">
                  <c:v>-402.78</c:v>
                </c:pt>
                <c:pt idx="386">
                  <c:v>-397.6</c:v>
                </c:pt>
                <c:pt idx="387">
                  <c:v>-406.03</c:v>
                </c:pt>
                <c:pt idx="388">
                  <c:v>-400.88</c:v>
                </c:pt>
                <c:pt idx="389">
                  <c:v>-403.7899999999995</c:v>
                </c:pt>
                <c:pt idx="390">
                  <c:v>-404.27</c:v>
                </c:pt>
                <c:pt idx="391">
                  <c:v>-397.6</c:v>
                </c:pt>
                <c:pt idx="392">
                  <c:v>-394.89</c:v>
                </c:pt>
                <c:pt idx="393">
                  <c:v>-396.21</c:v>
                </c:pt>
                <c:pt idx="394">
                  <c:v>-399.82</c:v>
                </c:pt>
                <c:pt idx="395">
                  <c:v>-396.9299999999992</c:v>
                </c:pt>
                <c:pt idx="396">
                  <c:v>-397.6</c:v>
                </c:pt>
                <c:pt idx="397">
                  <c:v>-400.61</c:v>
                </c:pt>
                <c:pt idx="398">
                  <c:v>-393.4699999999996</c:v>
                </c:pt>
                <c:pt idx="399">
                  <c:v>-395.4699999999996</c:v>
                </c:pt>
                <c:pt idx="400">
                  <c:v>-393.07</c:v>
                </c:pt>
                <c:pt idx="401">
                  <c:v>-395.55</c:v>
                </c:pt>
                <c:pt idx="402">
                  <c:v>-384.45</c:v>
                </c:pt>
                <c:pt idx="403">
                  <c:v>-386.3</c:v>
                </c:pt>
                <c:pt idx="404">
                  <c:v>-387.01</c:v>
                </c:pt>
                <c:pt idx="405">
                  <c:v>-387.05</c:v>
                </c:pt>
                <c:pt idx="406">
                  <c:v>-398.2199999999996</c:v>
                </c:pt>
                <c:pt idx="407">
                  <c:v>-409.4799999999992</c:v>
                </c:pt>
                <c:pt idx="408">
                  <c:v>-415.55</c:v>
                </c:pt>
                <c:pt idx="409">
                  <c:v>-414.88</c:v>
                </c:pt>
                <c:pt idx="410">
                  <c:v>-409.1400000000002</c:v>
                </c:pt>
                <c:pt idx="411">
                  <c:v>-396.6400000000002</c:v>
                </c:pt>
                <c:pt idx="412">
                  <c:v>-416.07</c:v>
                </c:pt>
                <c:pt idx="413">
                  <c:v>-418.2</c:v>
                </c:pt>
                <c:pt idx="414">
                  <c:v>-426.27</c:v>
                </c:pt>
                <c:pt idx="415">
                  <c:v>-425.39</c:v>
                </c:pt>
                <c:pt idx="416">
                  <c:v>-432.08</c:v>
                </c:pt>
                <c:pt idx="417">
                  <c:v>-430.58</c:v>
                </c:pt>
                <c:pt idx="418">
                  <c:v>-428.9199999999992</c:v>
                </c:pt>
                <c:pt idx="419">
                  <c:v>-430.96</c:v>
                </c:pt>
                <c:pt idx="420">
                  <c:v>-425.67</c:v>
                </c:pt>
                <c:pt idx="421">
                  <c:v>-427.33</c:v>
                </c:pt>
                <c:pt idx="422">
                  <c:v>-418.8400000000002</c:v>
                </c:pt>
                <c:pt idx="423">
                  <c:v>-419.66</c:v>
                </c:pt>
                <c:pt idx="424">
                  <c:v>-401.04</c:v>
                </c:pt>
                <c:pt idx="425">
                  <c:v>-397.04</c:v>
                </c:pt>
                <c:pt idx="426">
                  <c:v>-403.51</c:v>
                </c:pt>
                <c:pt idx="427">
                  <c:v>-398.83</c:v>
                </c:pt>
                <c:pt idx="428">
                  <c:v>-412.9299999999992</c:v>
                </c:pt>
                <c:pt idx="429">
                  <c:v>-417.8400000000002</c:v>
                </c:pt>
                <c:pt idx="430">
                  <c:v>-409.94</c:v>
                </c:pt>
                <c:pt idx="431">
                  <c:v>-411.59</c:v>
                </c:pt>
                <c:pt idx="432">
                  <c:v>-397.6400000000002</c:v>
                </c:pt>
                <c:pt idx="433">
                  <c:v>-390.71</c:v>
                </c:pt>
                <c:pt idx="434">
                  <c:v>-394.03</c:v>
                </c:pt>
                <c:pt idx="435">
                  <c:v>-392.04</c:v>
                </c:pt>
                <c:pt idx="436">
                  <c:v>-402.36</c:v>
                </c:pt>
                <c:pt idx="437">
                  <c:v>-415.21</c:v>
                </c:pt>
                <c:pt idx="438">
                  <c:v>-419.6</c:v>
                </c:pt>
                <c:pt idx="439">
                  <c:v>-427.83</c:v>
                </c:pt>
                <c:pt idx="440">
                  <c:v>-433.39</c:v>
                </c:pt>
                <c:pt idx="441">
                  <c:v>-423.09</c:v>
                </c:pt>
                <c:pt idx="442">
                  <c:v>-430.81</c:v>
                </c:pt>
                <c:pt idx="443">
                  <c:v>-434.83</c:v>
                </c:pt>
                <c:pt idx="444">
                  <c:v>-430.58</c:v>
                </c:pt>
                <c:pt idx="445">
                  <c:v>-421.94</c:v>
                </c:pt>
                <c:pt idx="446">
                  <c:v>-412.1400000000002</c:v>
                </c:pt>
                <c:pt idx="447">
                  <c:v>-417.95</c:v>
                </c:pt>
                <c:pt idx="448">
                  <c:v>-417.09</c:v>
                </c:pt>
                <c:pt idx="449">
                  <c:v>-415.4899999999992</c:v>
                </c:pt>
                <c:pt idx="450">
                  <c:v>-428.57</c:v>
                </c:pt>
                <c:pt idx="451">
                  <c:v>-446.66</c:v>
                </c:pt>
                <c:pt idx="452">
                  <c:v>-442.53</c:v>
                </c:pt>
                <c:pt idx="453">
                  <c:v>-445.35</c:v>
                </c:pt>
                <c:pt idx="454">
                  <c:v>-442.89</c:v>
                </c:pt>
                <c:pt idx="455">
                  <c:v>-449.2299999999992</c:v>
                </c:pt>
                <c:pt idx="456">
                  <c:v>-449.28</c:v>
                </c:pt>
                <c:pt idx="457">
                  <c:v>-446.2</c:v>
                </c:pt>
                <c:pt idx="458">
                  <c:v>-445.11</c:v>
                </c:pt>
                <c:pt idx="459">
                  <c:v>-449.82</c:v>
                </c:pt>
                <c:pt idx="460">
                  <c:v>-461.33</c:v>
                </c:pt>
                <c:pt idx="461">
                  <c:v>-466.1</c:v>
                </c:pt>
                <c:pt idx="462">
                  <c:v>-477.46</c:v>
                </c:pt>
                <c:pt idx="463">
                  <c:v>-471.44</c:v>
                </c:pt>
                <c:pt idx="464">
                  <c:v>-471.28</c:v>
                </c:pt>
                <c:pt idx="465">
                  <c:v>-474.83</c:v>
                </c:pt>
                <c:pt idx="466">
                  <c:v>-474.13</c:v>
                </c:pt>
                <c:pt idx="467">
                  <c:v>-473.4099999999996</c:v>
                </c:pt>
                <c:pt idx="468">
                  <c:v>-456.45</c:v>
                </c:pt>
                <c:pt idx="469">
                  <c:v>-445.33</c:v>
                </c:pt>
                <c:pt idx="470">
                  <c:v>-442.4</c:v>
                </c:pt>
                <c:pt idx="471">
                  <c:v>-427.28</c:v>
                </c:pt>
                <c:pt idx="472">
                  <c:v>-425.86</c:v>
                </c:pt>
                <c:pt idx="473">
                  <c:v>-419.56</c:v>
                </c:pt>
                <c:pt idx="474">
                  <c:v>-431.02</c:v>
                </c:pt>
                <c:pt idx="475">
                  <c:v>-421.13</c:v>
                </c:pt>
                <c:pt idx="476">
                  <c:v>-414.18</c:v>
                </c:pt>
                <c:pt idx="477">
                  <c:v>-422.35</c:v>
                </c:pt>
                <c:pt idx="478">
                  <c:v>-425.66</c:v>
                </c:pt>
                <c:pt idx="479">
                  <c:v>-425.51</c:v>
                </c:pt>
                <c:pt idx="480">
                  <c:v>-424.58</c:v>
                </c:pt>
                <c:pt idx="481">
                  <c:v>-417.83</c:v>
                </c:pt>
                <c:pt idx="482">
                  <c:v>-420.9899999999992</c:v>
                </c:pt>
                <c:pt idx="483">
                  <c:v>-420.5</c:v>
                </c:pt>
                <c:pt idx="484">
                  <c:v>-424.45</c:v>
                </c:pt>
                <c:pt idx="485">
                  <c:v>-427.05</c:v>
                </c:pt>
                <c:pt idx="486">
                  <c:v>-418.74</c:v>
                </c:pt>
                <c:pt idx="487">
                  <c:v>-419.87</c:v>
                </c:pt>
                <c:pt idx="488">
                  <c:v>-431.35</c:v>
                </c:pt>
                <c:pt idx="489">
                  <c:v>-433.5</c:v>
                </c:pt>
                <c:pt idx="490">
                  <c:v>-438.67</c:v>
                </c:pt>
                <c:pt idx="491">
                  <c:v>-436.96</c:v>
                </c:pt>
                <c:pt idx="492">
                  <c:v>-430.78</c:v>
                </c:pt>
                <c:pt idx="493">
                  <c:v>-431.62</c:v>
                </c:pt>
                <c:pt idx="494">
                  <c:v>-432.9299999999992</c:v>
                </c:pt>
                <c:pt idx="495">
                  <c:v>-431.09</c:v>
                </c:pt>
                <c:pt idx="496">
                  <c:v>-423.27</c:v>
                </c:pt>
                <c:pt idx="497">
                  <c:v>-418.4699999999996</c:v>
                </c:pt>
                <c:pt idx="498">
                  <c:v>-413.71</c:v>
                </c:pt>
                <c:pt idx="499">
                  <c:v>-409.44</c:v>
                </c:pt>
              </c:numCache>
            </c:numRef>
          </c:yVal>
          <c:smooth val="1"/>
        </c:ser>
        <c:ser>
          <c:idx val="1"/>
          <c:order val="5"/>
          <c:tx>
            <c:v>M6</c:v>
          </c:tx>
          <c:marker>
            <c:symbol val="none"/>
          </c:marker>
          <c:xVal>
            <c:numRef>
              <c:f>Sheet1!$P$3:$P$502</c:f>
              <c:numCache>
                <c:formatCode>General</c:formatCode>
                <c:ptCount val="5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pt idx="100">
                  <c:v>1010.0</c:v>
                </c:pt>
                <c:pt idx="101">
                  <c:v>1020.0</c:v>
                </c:pt>
                <c:pt idx="102">
                  <c:v>1030.0</c:v>
                </c:pt>
                <c:pt idx="103">
                  <c:v>1040.0</c:v>
                </c:pt>
                <c:pt idx="104">
                  <c:v>1050.0</c:v>
                </c:pt>
                <c:pt idx="105">
                  <c:v>1060.0</c:v>
                </c:pt>
                <c:pt idx="106">
                  <c:v>1070.0</c:v>
                </c:pt>
                <c:pt idx="107">
                  <c:v>1080.0</c:v>
                </c:pt>
                <c:pt idx="108">
                  <c:v>1090.0</c:v>
                </c:pt>
                <c:pt idx="109">
                  <c:v>1100.0</c:v>
                </c:pt>
                <c:pt idx="110">
                  <c:v>1110.0</c:v>
                </c:pt>
                <c:pt idx="111">
                  <c:v>1120.0</c:v>
                </c:pt>
                <c:pt idx="112">
                  <c:v>1130.0</c:v>
                </c:pt>
                <c:pt idx="113">
                  <c:v>1140.0</c:v>
                </c:pt>
                <c:pt idx="114">
                  <c:v>1150.0</c:v>
                </c:pt>
                <c:pt idx="115">
                  <c:v>1160.0</c:v>
                </c:pt>
                <c:pt idx="116">
                  <c:v>1170.0</c:v>
                </c:pt>
                <c:pt idx="117">
                  <c:v>1180.0</c:v>
                </c:pt>
                <c:pt idx="118">
                  <c:v>1190.0</c:v>
                </c:pt>
                <c:pt idx="119">
                  <c:v>1200.0</c:v>
                </c:pt>
                <c:pt idx="120">
                  <c:v>1210.0</c:v>
                </c:pt>
                <c:pt idx="121">
                  <c:v>1220.0</c:v>
                </c:pt>
                <c:pt idx="122">
                  <c:v>1230.0</c:v>
                </c:pt>
                <c:pt idx="123">
                  <c:v>1240.0</c:v>
                </c:pt>
                <c:pt idx="124">
                  <c:v>1250.0</c:v>
                </c:pt>
                <c:pt idx="125">
                  <c:v>1260.0</c:v>
                </c:pt>
                <c:pt idx="126">
                  <c:v>1270.0</c:v>
                </c:pt>
                <c:pt idx="127">
                  <c:v>1280.0</c:v>
                </c:pt>
                <c:pt idx="128">
                  <c:v>1290.0</c:v>
                </c:pt>
                <c:pt idx="129">
                  <c:v>1300.0</c:v>
                </c:pt>
                <c:pt idx="130">
                  <c:v>1310.0</c:v>
                </c:pt>
                <c:pt idx="131">
                  <c:v>1320.0</c:v>
                </c:pt>
                <c:pt idx="132">
                  <c:v>1330.0</c:v>
                </c:pt>
                <c:pt idx="133">
                  <c:v>1340.0</c:v>
                </c:pt>
                <c:pt idx="134">
                  <c:v>1350.0</c:v>
                </c:pt>
                <c:pt idx="135">
                  <c:v>1360.0</c:v>
                </c:pt>
                <c:pt idx="136">
                  <c:v>1370.0</c:v>
                </c:pt>
                <c:pt idx="137">
                  <c:v>1380.0</c:v>
                </c:pt>
                <c:pt idx="138">
                  <c:v>1390.0</c:v>
                </c:pt>
                <c:pt idx="139">
                  <c:v>1400.0</c:v>
                </c:pt>
                <c:pt idx="140">
                  <c:v>1410.0</c:v>
                </c:pt>
                <c:pt idx="141">
                  <c:v>1420.0</c:v>
                </c:pt>
                <c:pt idx="142">
                  <c:v>1430.0</c:v>
                </c:pt>
                <c:pt idx="143">
                  <c:v>1440.0</c:v>
                </c:pt>
                <c:pt idx="144">
                  <c:v>1450.0</c:v>
                </c:pt>
                <c:pt idx="145">
                  <c:v>1460.0</c:v>
                </c:pt>
                <c:pt idx="146">
                  <c:v>1470.0</c:v>
                </c:pt>
                <c:pt idx="147">
                  <c:v>1480.0</c:v>
                </c:pt>
                <c:pt idx="148">
                  <c:v>1490.0</c:v>
                </c:pt>
                <c:pt idx="149">
                  <c:v>1500.0</c:v>
                </c:pt>
                <c:pt idx="150">
                  <c:v>1510.0</c:v>
                </c:pt>
                <c:pt idx="151">
                  <c:v>1520.0</c:v>
                </c:pt>
                <c:pt idx="152">
                  <c:v>1530.0</c:v>
                </c:pt>
                <c:pt idx="153">
                  <c:v>1540.0</c:v>
                </c:pt>
                <c:pt idx="154">
                  <c:v>1550.0</c:v>
                </c:pt>
                <c:pt idx="155">
                  <c:v>1560.0</c:v>
                </c:pt>
                <c:pt idx="156">
                  <c:v>1570.0</c:v>
                </c:pt>
                <c:pt idx="157">
                  <c:v>1580.0</c:v>
                </c:pt>
                <c:pt idx="158">
                  <c:v>1590.0</c:v>
                </c:pt>
                <c:pt idx="159">
                  <c:v>1600.0</c:v>
                </c:pt>
                <c:pt idx="160">
                  <c:v>1610.0</c:v>
                </c:pt>
                <c:pt idx="161">
                  <c:v>1620.0</c:v>
                </c:pt>
                <c:pt idx="162">
                  <c:v>1630.0</c:v>
                </c:pt>
                <c:pt idx="163">
                  <c:v>1640.0</c:v>
                </c:pt>
                <c:pt idx="164">
                  <c:v>1650.0</c:v>
                </c:pt>
                <c:pt idx="165">
                  <c:v>1660.0</c:v>
                </c:pt>
                <c:pt idx="166">
                  <c:v>1670.0</c:v>
                </c:pt>
                <c:pt idx="167">
                  <c:v>1680.0</c:v>
                </c:pt>
                <c:pt idx="168">
                  <c:v>1690.0</c:v>
                </c:pt>
                <c:pt idx="169">
                  <c:v>1700.0</c:v>
                </c:pt>
                <c:pt idx="170">
                  <c:v>1710.0</c:v>
                </c:pt>
                <c:pt idx="171">
                  <c:v>1720.0</c:v>
                </c:pt>
                <c:pt idx="172">
                  <c:v>1730.0</c:v>
                </c:pt>
                <c:pt idx="173">
                  <c:v>1740.0</c:v>
                </c:pt>
                <c:pt idx="174">
                  <c:v>1750.0</c:v>
                </c:pt>
                <c:pt idx="175">
                  <c:v>1760.0</c:v>
                </c:pt>
                <c:pt idx="176">
                  <c:v>1770.0</c:v>
                </c:pt>
                <c:pt idx="177">
                  <c:v>1780.0</c:v>
                </c:pt>
                <c:pt idx="178">
                  <c:v>1790.0</c:v>
                </c:pt>
                <c:pt idx="179">
                  <c:v>1800.0</c:v>
                </c:pt>
                <c:pt idx="180">
                  <c:v>1810.0</c:v>
                </c:pt>
                <c:pt idx="181">
                  <c:v>1820.0</c:v>
                </c:pt>
                <c:pt idx="182">
                  <c:v>1830.0</c:v>
                </c:pt>
                <c:pt idx="183">
                  <c:v>1840.0</c:v>
                </c:pt>
                <c:pt idx="184">
                  <c:v>1850.0</c:v>
                </c:pt>
                <c:pt idx="185">
                  <c:v>1860.0</c:v>
                </c:pt>
                <c:pt idx="186">
                  <c:v>1870.0</c:v>
                </c:pt>
                <c:pt idx="187">
                  <c:v>1880.0</c:v>
                </c:pt>
                <c:pt idx="188">
                  <c:v>1890.0</c:v>
                </c:pt>
                <c:pt idx="189">
                  <c:v>1900.0</c:v>
                </c:pt>
                <c:pt idx="190">
                  <c:v>1910.0</c:v>
                </c:pt>
                <c:pt idx="191">
                  <c:v>1920.0</c:v>
                </c:pt>
                <c:pt idx="192">
                  <c:v>1930.0</c:v>
                </c:pt>
                <c:pt idx="193">
                  <c:v>1940.0</c:v>
                </c:pt>
                <c:pt idx="194">
                  <c:v>1950.0</c:v>
                </c:pt>
                <c:pt idx="195">
                  <c:v>1960.0</c:v>
                </c:pt>
                <c:pt idx="196">
                  <c:v>1970.0</c:v>
                </c:pt>
                <c:pt idx="197">
                  <c:v>1980.0</c:v>
                </c:pt>
                <c:pt idx="198">
                  <c:v>1990.0</c:v>
                </c:pt>
                <c:pt idx="199">
                  <c:v>2000.0</c:v>
                </c:pt>
                <c:pt idx="200">
                  <c:v>2010.0</c:v>
                </c:pt>
                <c:pt idx="201">
                  <c:v>2020.0</c:v>
                </c:pt>
                <c:pt idx="202">
                  <c:v>2030.0</c:v>
                </c:pt>
                <c:pt idx="203">
                  <c:v>2040.0</c:v>
                </c:pt>
                <c:pt idx="204">
                  <c:v>2050.0</c:v>
                </c:pt>
                <c:pt idx="205">
                  <c:v>2060.0</c:v>
                </c:pt>
                <c:pt idx="206">
                  <c:v>2070.0</c:v>
                </c:pt>
                <c:pt idx="207">
                  <c:v>2080.0</c:v>
                </c:pt>
                <c:pt idx="208">
                  <c:v>2090.0</c:v>
                </c:pt>
                <c:pt idx="209">
                  <c:v>2100.0</c:v>
                </c:pt>
                <c:pt idx="210">
                  <c:v>2110.0</c:v>
                </c:pt>
                <c:pt idx="211">
                  <c:v>2120.0</c:v>
                </c:pt>
                <c:pt idx="212">
                  <c:v>2130.0</c:v>
                </c:pt>
                <c:pt idx="213">
                  <c:v>2140.0</c:v>
                </c:pt>
                <c:pt idx="214">
                  <c:v>2150.0</c:v>
                </c:pt>
                <c:pt idx="215">
                  <c:v>2160.0</c:v>
                </c:pt>
                <c:pt idx="216">
                  <c:v>2170.0</c:v>
                </c:pt>
                <c:pt idx="217">
                  <c:v>2180.0</c:v>
                </c:pt>
                <c:pt idx="218">
                  <c:v>2190.0</c:v>
                </c:pt>
                <c:pt idx="219">
                  <c:v>2200.0</c:v>
                </c:pt>
                <c:pt idx="220">
                  <c:v>2210.0</c:v>
                </c:pt>
                <c:pt idx="221">
                  <c:v>2220.0</c:v>
                </c:pt>
                <c:pt idx="222">
                  <c:v>2230.0</c:v>
                </c:pt>
                <c:pt idx="223">
                  <c:v>2240.0</c:v>
                </c:pt>
                <c:pt idx="224">
                  <c:v>2250.0</c:v>
                </c:pt>
                <c:pt idx="225">
                  <c:v>2260.0</c:v>
                </c:pt>
                <c:pt idx="226">
                  <c:v>2270.0</c:v>
                </c:pt>
                <c:pt idx="227">
                  <c:v>2280.0</c:v>
                </c:pt>
                <c:pt idx="228">
                  <c:v>2290.0</c:v>
                </c:pt>
                <c:pt idx="229">
                  <c:v>2300.0</c:v>
                </c:pt>
                <c:pt idx="230">
                  <c:v>2310.0</c:v>
                </c:pt>
                <c:pt idx="231">
                  <c:v>2320.0</c:v>
                </c:pt>
                <c:pt idx="232">
                  <c:v>2330.0</c:v>
                </c:pt>
                <c:pt idx="233">
                  <c:v>2340.0</c:v>
                </c:pt>
                <c:pt idx="234">
                  <c:v>2350.0</c:v>
                </c:pt>
                <c:pt idx="235">
                  <c:v>2360.0</c:v>
                </c:pt>
                <c:pt idx="236">
                  <c:v>2370.0</c:v>
                </c:pt>
                <c:pt idx="237">
                  <c:v>2380.0</c:v>
                </c:pt>
                <c:pt idx="238">
                  <c:v>2390.0</c:v>
                </c:pt>
                <c:pt idx="239">
                  <c:v>2400.0</c:v>
                </c:pt>
                <c:pt idx="240">
                  <c:v>2410.0</c:v>
                </c:pt>
                <c:pt idx="241">
                  <c:v>2420.0</c:v>
                </c:pt>
                <c:pt idx="242">
                  <c:v>2430.0</c:v>
                </c:pt>
                <c:pt idx="243">
                  <c:v>2440.0</c:v>
                </c:pt>
                <c:pt idx="244">
                  <c:v>2450.0</c:v>
                </c:pt>
                <c:pt idx="245">
                  <c:v>2460.0</c:v>
                </c:pt>
                <c:pt idx="246">
                  <c:v>2470.0</c:v>
                </c:pt>
                <c:pt idx="247">
                  <c:v>2480.0</c:v>
                </c:pt>
                <c:pt idx="248">
                  <c:v>2490.0</c:v>
                </c:pt>
                <c:pt idx="249">
                  <c:v>2500.0</c:v>
                </c:pt>
                <c:pt idx="250">
                  <c:v>2510.0</c:v>
                </c:pt>
                <c:pt idx="251">
                  <c:v>2520.0</c:v>
                </c:pt>
                <c:pt idx="252">
                  <c:v>2530.0</c:v>
                </c:pt>
                <c:pt idx="253">
                  <c:v>2540.0</c:v>
                </c:pt>
                <c:pt idx="254">
                  <c:v>2550.0</c:v>
                </c:pt>
                <c:pt idx="255">
                  <c:v>2560.0</c:v>
                </c:pt>
                <c:pt idx="256">
                  <c:v>2570.0</c:v>
                </c:pt>
                <c:pt idx="257">
                  <c:v>2580.0</c:v>
                </c:pt>
                <c:pt idx="258">
                  <c:v>2590.0</c:v>
                </c:pt>
                <c:pt idx="259">
                  <c:v>2600.0</c:v>
                </c:pt>
                <c:pt idx="260">
                  <c:v>2610.0</c:v>
                </c:pt>
                <c:pt idx="261">
                  <c:v>2620.0</c:v>
                </c:pt>
                <c:pt idx="262">
                  <c:v>2630.0</c:v>
                </c:pt>
                <c:pt idx="263">
                  <c:v>2640.0</c:v>
                </c:pt>
                <c:pt idx="264">
                  <c:v>2650.0</c:v>
                </c:pt>
                <c:pt idx="265">
                  <c:v>2660.0</c:v>
                </c:pt>
                <c:pt idx="266">
                  <c:v>2670.0</c:v>
                </c:pt>
                <c:pt idx="267">
                  <c:v>2680.0</c:v>
                </c:pt>
                <c:pt idx="268">
                  <c:v>2690.0</c:v>
                </c:pt>
                <c:pt idx="269">
                  <c:v>2700.0</c:v>
                </c:pt>
                <c:pt idx="270">
                  <c:v>2710.0</c:v>
                </c:pt>
                <c:pt idx="271">
                  <c:v>2720.0</c:v>
                </c:pt>
                <c:pt idx="272">
                  <c:v>2730.0</c:v>
                </c:pt>
                <c:pt idx="273">
                  <c:v>2740.0</c:v>
                </c:pt>
                <c:pt idx="274">
                  <c:v>2750.0</c:v>
                </c:pt>
                <c:pt idx="275">
                  <c:v>2760.0</c:v>
                </c:pt>
                <c:pt idx="276">
                  <c:v>2770.0</c:v>
                </c:pt>
                <c:pt idx="277">
                  <c:v>2780.0</c:v>
                </c:pt>
                <c:pt idx="278">
                  <c:v>2790.0</c:v>
                </c:pt>
                <c:pt idx="279">
                  <c:v>2800.0</c:v>
                </c:pt>
                <c:pt idx="280">
                  <c:v>2810.0</c:v>
                </c:pt>
                <c:pt idx="281">
                  <c:v>2820.0</c:v>
                </c:pt>
                <c:pt idx="282">
                  <c:v>2830.0</c:v>
                </c:pt>
                <c:pt idx="283">
                  <c:v>2840.0</c:v>
                </c:pt>
                <c:pt idx="284">
                  <c:v>2850.0</c:v>
                </c:pt>
                <c:pt idx="285">
                  <c:v>2860.0</c:v>
                </c:pt>
                <c:pt idx="286">
                  <c:v>2870.0</c:v>
                </c:pt>
                <c:pt idx="287">
                  <c:v>2880.0</c:v>
                </c:pt>
                <c:pt idx="288">
                  <c:v>2890.0</c:v>
                </c:pt>
                <c:pt idx="289">
                  <c:v>2900.0</c:v>
                </c:pt>
                <c:pt idx="290">
                  <c:v>2910.0</c:v>
                </c:pt>
                <c:pt idx="291">
                  <c:v>2920.0</c:v>
                </c:pt>
                <c:pt idx="292">
                  <c:v>2930.0</c:v>
                </c:pt>
                <c:pt idx="293">
                  <c:v>2940.0</c:v>
                </c:pt>
                <c:pt idx="294">
                  <c:v>2950.0</c:v>
                </c:pt>
                <c:pt idx="295">
                  <c:v>2960.0</c:v>
                </c:pt>
                <c:pt idx="296">
                  <c:v>2970.0</c:v>
                </c:pt>
                <c:pt idx="297">
                  <c:v>2980.0</c:v>
                </c:pt>
                <c:pt idx="298">
                  <c:v>2990.0</c:v>
                </c:pt>
                <c:pt idx="299">
                  <c:v>3000.0</c:v>
                </c:pt>
                <c:pt idx="300">
                  <c:v>3010.0</c:v>
                </c:pt>
                <c:pt idx="301">
                  <c:v>3020.0</c:v>
                </c:pt>
                <c:pt idx="302">
                  <c:v>3030.0</c:v>
                </c:pt>
                <c:pt idx="303">
                  <c:v>3040.0</c:v>
                </c:pt>
                <c:pt idx="304">
                  <c:v>3050.0</c:v>
                </c:pt>
                <c:pt idx="305">
                  <c:v>3060.0</c:v>
                </c:pt>
                <c:pt idx="306">
                  <c:v>3070.0</c:v>
                </c:pt>
                <c:pt idx="307">
                  <c:v>3080.0</c:v>
                </c:pt>
                <c:pt idx="308">
                  <c:v>3090.0</c:v>
                </c:pt>
                <c:pt idx="309">
                  <c:v>3100.0</c:v>
                </c:pt>
                <c:pt idx="310">
                  <c:v>3110.0</c:v>
                </c:pt>
                <c:pt idx="311">
                  <c:v>3120.0</c:v>
                </c:pt>
                <c:pt idx="312">
                  <c:v>3130.0</c:v>
                </c:pt>
                <c:pt idx="313">
                  <c:v>3140.0</c:v>
                </c:pt>
                <c:pt idx="314">
                  <c:v>3150.0</c:v>
                </c:pt>
                <c:pt idx="315">
                  <c:v>3160.0</c:v>
                </c:pt>
                <c:pt idx="316">
                  <c:v>3170.0</c:v>
                </c:pt>
                <c:pt idx="317">
                  <c:v>3180.0</c:v>
                </c:pt>
                <c:pt idx="318">
                  <c:v>3190.0</c:v>
                </c:pt>
                <c:pt idx="319">
                  <c:v>3200.0</c:v>
                </c:pt>
                <c:pt idx="320">
                  <c:v>3210.0</c:v>
                </c:pt>
                <c:pt idx="321">
                  <c:v>3220.0</c:v>
                </c:pt>
                <c:pt idx="322">
                  <c:v>3230.0</c:v>
                </c:pt>
                <c:pt idx="323">
                  <c:v>3240.0</c:v>
                </c:pt>
                <c:pt idx="324">
                  <c:v>3250.0</c:v>
                </c:pt>
                <c:pt idx="325">
                  <c:v>3260.0</c:v>
                </c:pt>
                <c:pt idx="326">
                  <c:v>3270.0</c:v>
                </c:pt>
                <c:pt idx="327">
                  <c:v>3280.0</c:v>
                </c:pt>
                <c:pt idx="328">
                  <c:v>3290.0</c:v>
                </c:pt>
                <c:pt idx="329">
                  <c:v>3300.0</c:v>
                </c:pt>
                <c:pt idx="330">
                  <c:v>3310.0</c:v>
                </c:pt>
                <c:pt idx="331">
                  <c:v>3320.0</c:v>
                </c:pt>
                <c:pt idx="332">
                  <c:v>3330.0</c:v>
                </c:pt>
                <c:pt idx="333">
                  <c:v>3340.0</c:v>
                </c:pt>
                <c:pt idx="334">
                  <c:v>3350.0</c:v>
                </c:pt>
                <c:pt idx="335">
                  <c:v>3360.0</c:v>
                </c:pt>
                <c:pt idx="336">
                  <c:v>3370.0</c:v>
                </c:pt>
                <c:pt idx="337">
                  <c:v>3380.0</c:v>
                </c:pt>
                <c:pt idx="338">
                  <c:v>3390.0</c:v>
                </c:pt>
                <c:pt idx="339">
                  <c:v>3400.0</c:v>
                </c:pt>
                <c:pt idx="340">
                  <c:v>3410.0</c:v>
                </c:pt>
                <c:pt idx="341">
                  <c:v>3420.0</c:v>
                </c:pt>
                <c:pt idx="342">
                  <c:v>3430.0</c:v>
                </c:pt>
                <c:pt idx="343">
                  <c:v>3440.0</c:v>
                </c:pt>
                <c:pt idx="344">
                  <c:v>3450.0</c:v>
                </c:pt>
                <c:pt idx="345">
                  <c:v>3460.0</c:v>
                </c:pt>
                <c:pt idx="346">
                  <c:v>3470.0</c:v>
                </c:pt>
                <c:pt idx="347">
                  <c:v>3480.0</c:v>
                </c:pt>
                <c:pt idx="348">
                  <c:v>3490.0</c:v>
                </c:pt>
                <c:pt idx="349">
                  <c:v>3500.0</c:v>
                </c:pt>
                <c:pt idx="350">
                  <c:v>3510.0</c:v>
                </c:pt>
                <c:pt idx="351">
                  <c:v>3520.0</c:v>
                </c:pt>
                <c:pt idx="352">
                  <c:v>3530.0</c:v>
                </c:pt>
                <c:pt idx="353">
                  <c:v>3540.0</c:v>
                </c:pt>
                <c:pt idx="354">
                  <c:v>3550.0</c:v>
                </c:pt>
                <c:pt idx="355">
                  <c:v>3560.0</c:v>
                </c:pt>
                <c:pt idx="356">
                  <c:v>3570.0</c:v>
                </c:pt>
                <c:pt idx="357">
                  <c:v>3580.0</c:v>
                </c:pt>
                <c:pt idx="358">
                  <c:v>3590.0</c:v>
                </c:pt>
                <c:pt idx="359">
                  <c:v>3600.0</c:v>
                </c:pt>
                <c:pt idx="360">
                  <c:v>3610.0</c:v>
                </c:pt>
                <c:pt idx="361">
                  <c:v>3620.0</c:v>
                </c:pt>
                <c:pt idx="362">
                  <c:v>3630.0</c:v>
                </c:pt>
                <c:pt idx="363">
                  <c:v>3640.0</c:v>
                </c:pt>
                <c:pt idx="364">
                  <c:v>3650.0</c:v>
                </c:pt>
                <c:pt idx="365">
                  <c:v>3660.0</c:v>
                </c:pt>
                <c:pt idx="366">
                  <c:v>3670.0</c:v>
                </c:pt>
                <c:pt idx="367">
                  <c:v>3680.0</c:v>
                </c:pt>
                <c:pt idx="368">
                  <c:v>3690.0</c:v>
                </c:pt>
                <c:pt idx="369">
                  <c:v>3700.0</c:v>
                </c:pt>
                <c:pt idx="370">
                  <c:v>3710.0</c:v>
                </c:pt>
                <c:pt idx="371">
                  <c:v>3720.0</c:v>
                </c:pt>
                <c:pt idx="372">
                  <c:v>3730.0</c:v>
                </c:pt>
                <c:pt idx="373">
                  <c:v>3740.0</c:v>
                </c:pt>
                <c:pt idx="374">
                  <c:v>3750.0</c:v>
                </c:pt>
                <c:pt idx="375">
                  <c:v>3760.0</c:v>
                </c:pt>
                <c:pt idx="376">
                  <c:v>3770.0</c:v>
                </c:pt>
                <c:pt idx="377">
                  <c:v>3780.0</c:v>
                </c:pt>
                <c:pt idx="378">
                  <c:v>3790.0</c:v>
                </c:pt>
                <c:pt idx="379">
                  <c:v>3800.0</c:v>
                </c:pt>
                <c:pt idx="380">
                  <c:v>3810.0</c:v>
                </c:pt>
                <c:pt idx="381">
                  <c:v>3820.0</c:v>
                </c:pt>
                <c:pt idx="382">
                  <c:v>3830.0</c:v>
                </c:pt>
                <c:pt idx="383">
                  <c:v>3840.0</c:v>
                </c:pt>
                <c:pt idx="384">
                  <c:v>3850.0</c:v>
                </c:pt>
                <c:pt idx="385">
                  <c:v>3860.0</c:v>
                </c:pt>
                <c:pt idx="386">
                  <c:v>3870.0</c:v>
                </c:pt>
                <c:pt idx="387">
                  <c:v>3880.0</c:v>
                </c:pt>
                <c:pt idx="388">
                  <c:v>3890.0</c:v>
                </c:pt>
                <c:pt idx="389">
                  <c:v>3900.0</c:v>
                </c:pt>
                <c:pt idx="390">
                  <c:v>3910.0</c:v>
                </c:pt>
                <c:pt idx="391">
                  <c:v>3920.0</c:v>
                </c:pt>
                <c:pt idx="392">
                  <c:v>3930.0</c:v>
                </c:pt>
                <c:pt idx="393">
                  <c:v>3940.0</c:v>
                </c:pt>
                <c:pt idx="394">
                  <c:v>3950.0</c:v>
                </c:pt>
                <c:pt idx="395">
                  <c:v>3960.0</c:v>
                </c:pt>
                <c:pt idx="396">
                  <c:v>3970.0</c:v>
                </c:pt>
                <c:pt idx="397">
                  <c:v>3980.0</c:v>
                </c:pt>
                <c:pt idx="398">
                  <c:v>3990.0</c:v>
                </c:pt>
                <c:pt idx="399">
                  <c:v>4000.0</c:v>
                </c:pt>
                <c:pt idx="400">
                  <c:v>4010.0</c:v>
                </c:pt>
                <c:pt idx="401">
                  <c:v>4020.0</c:v>
                </c:pt>
                <c:pt idx="402">
                  <c:v>4030.0</c:v>
                </c:pt>
                <c:pt idx="403">
                  <c:v>4040.0</c:v>
                </c:pt>
                <c:pt idx="404">
                  <c:v>4050.0</c:v>
                </c:pt>
                <c:pt idx="405">
                  <c:v>4060.0</c:v>
                </c:pt>
                <c:pt idx="406">
                  <c:v>4070.0</c:v>
                </c:pt>
                <c:pt idx="407">
                  <c:v>4080.0</c:v>
                </c:pt>
                <c:pt idx="408">
                  <c:v>4090.0</c:v>
                </c:pt>
                <c:pt idx="409">
                  <c:v>4100.0</c:v>
                </c:pt>
                <c:pt idx="410">
                  <c:v>4110.0</c:v>
                </c:pt>
                <c:pt idx="411">
                  <c:v>4120.0</c:v>
                </c:pt>
                <c:pt idx="412">
                  <c:v>4130.0</c:v>
                </c:pt>
                <c:pt idx="413">
                  <c:v>4140.0</c:v>
                </c:pt>
                <c:pt idx="414">
                  <c:v>4150.0</c:v>
                </c:pt>
                <c:pt idx="415">
                  <c:v>4160.0</c:v>
                </c:pt>
                <c:pt idx="416">
                  <c:v>4170.0</c:v>
                </c:pt>
                <c:pt idx="417">
                  <c:v>4180.0</c:v>
                </c:pt>
                <c:pt idx="418">
                  <c:v>4190.0</c:v>
                </c:pt>
                <c:pt idx="419">
                  <c:v>4200.0</c:v>
                </c:pt>
                <c:pt idx="420">
                  <c:v>4210.0</c:v>
                </c:pt>
                <c:pt idx="421">
                  <c:v>4220.0</c:v>
                </c:pt>
                <c:pt idx="422">
                  <c:v>4230.0</c:v>
                </c:pt>
                <c:pt idx="423">
                  <c:v>4240.0</c:v>
                </c:pt>
                <c:pt idx="424">
                  <c:v>4250.0</c:v>
                </c:pt>
                <c:pt idx="425">
                  <c:v>4260.0</c:v>
                </c:pt>
                <c:pt idx="426">
                  <c:v>4270.0</c:v>
                </c:pt>
                <c:pt idx="427">
                  <c:v>4280.0</c:v>
                </c:pt>
                <c:pt idx="428">
                  <c:v>4290.0</c:v>
                </c:pt>
                <c:pt idx="429">
                  <c:v>4300.0</c:v>
                </c:pt>
                <c:pt idx="430">
                  <c:v>4310.0</c:v>
                </c:pt>
                <c:pt idx="431">
                  <c:v>4320.0</c:v>
                </c:pt>
                <c:pt idx="432">
                  <c:v>4330.0</c:v>
                </c:pt>
                <c:pt idx="433">
                  <c:v>4340.0</c:v>
                </c:pt>
                <c:pt idx="434">
                  <c:v>4350.0</c:v>
                </c:pt>
                <c:pt idx="435">
                  <c:v>4360.0</c:v>
                </c:pt>
                <c:pt idx="436">
                  <c:v>4370.0</c:v>
                </c:pt>
                <c:pt idx="437">
                  <c:v>4380.0</c:v>
                </c:pt>
                <c:pt idx="438">
                  <c:v>4390.0</c:v>
                </c:pt>
                <c:pt idx="439">
                  <c:v>4400.0</c:v>
                </c:pt>
                <c:pt idx="440">
                  <c:v>4410.0</c:v>
                </c:pt>
                <c:pt idx="441">
                  <c:v>4420.0</c:v>
                </c:pt>
                <c:pt idx="442">
                  <c:v>4430.0</c:v>
                </c:pt>
                <c:pt idx="443">
                  <c:v>4440.0</c:v>
                </c:pt>
                <c:pt idx="444">
                  <c:v>4450.0</c:v>
                </c:pt>
                <c:pt idx="445">
                  <c:v>4460.0</c:v>
                </c:pt>
                <c:pt idx="446">
                  <c:v>4470.0</c:v>
                </c:pt>
                <c:pt idx="447">
                  <c:v>4480.0</c:v>
                </c:pt>
                <c:pt idx="448">
                  <c:v>4490.0</c:v>
                </c:pt>
                <c:pt idx="449">
                  <c:v>4500.0</c:v>
                </c:pt>
                <c:pt idx="450">
                  <c:v>4510.0</c:v>
                </c:pt>
                <c:pt idx="451">
                  <c:v>4520.0</c:v>
                </c:pt>
                <c:pt idx="452">
                  <c:v>4530.0</c:v>
                </c:pt>
                <c:pt idx="453">
                  <c:v>4540.0</c:v>
                </c:pt>
                <c:pt idx="454">
                  <c:v>4550.0</c:v>
                </c:pt>
                <c:pt idx="455">
                  <c:v>4560.0</c:v>
                </c:pt>
                <c:pt idx="456">
                  <c:v>4570.0</c:v>
                </c:pt>
                <c:pt idx="457">
                  <c:v>4580.0</c:v>
                </c:pt>
                <c:pt idx="458">
                  <c:v>4590.0</c:v>
                </c:pt>
                <c:pt idx="459">
                  <c:v>4600.0</c:v>
                </c:pt>
                <c:pt idx="460">
                  <c:v>4610.0</c:v>
                </c:pt>
                <c:pt idx="461">
                  <c:v>4620.0</c:v>
                </c:pt>
                <c:pt idx="462">
                  <c:v>4630.0</c:v>
                </c:pt>
                <c:pt idx="463">
                  <c:v>4640.0</c:v>
                </c:pt>
                <c:pt idx="464">
                  <c:v>4650.0</c:v>
                </c:pt>
                <c:pt idx="465">
                  <c:v>4660.0</c:v>
                </c:pt>
                <c:pt idx="466">
                  <c:v>4670.0</c:v>
                </c:pt>
                <c:pt idx="467">
                  <c:v>4680.0</c:v>
                </c:pt>
                <c:pt idx="468">
                  <c:v>4690.0</c:v>
                </c:pt>
                <c:pt idx="469">
                  <c:v>4700.0</c:v>
                </c:pt>
                <c:pt idx="470">
                  <c:v>4710.0</c:v>
                </c:pt>
                <c:pt idx="471">
                  <c:v>4720.0</c:v>
                </c:pt>
                <c:pt idx="472">
                  <c:v>4730.0</c:v>
                </c:pt>
                <c:pt idx="473">
                  <c:v>4740.0</c:v>
                </c:pt>
                <c:pt idx="474">
                  <c:v>4750.0</c:v>
                </c:pt>
                <c:pt idx="475">
                  <c:v>4760.0</c:v>
                </c:pt>
                <c:pt idx="476">
                  <c:v>4770.0</c:v>
                </c:pt>
                <c:pt idx="477">
                  <c:v>4780.0</c:v>
                </c:pt>
                <c:pt idx="478">
                  <c:v>4790.0</c:v>
                </c:pt>
                <c:pt idx="479">
                  <c:v>4800.0</c:v>
                </c:pt>
                <c:pt idx="480">
                  <c:v>4810.0</c:v>
                </c:pt>
                <c:pt idx="481">
                  <c:v>4820.0</c:v>
                </c:pt>
                <c:pt idx="482">
                  <c:v>4830.0</c:v>
                </c:pt>
                <c:pt idx="483">
                  <c:v>4840.0</c:v>
                </c:pt>
                <c:pt idx="484">
                  <c:v>4850.0</c:v>
                </c:pt>
                <c:pt idx="485">
                  <c:v>4860.0</c:v>
                </c:pt>
                <c:pt idx="486">
                  <c:v>4870.0</c:v>
                </c:pt>
                <c:pt idx="487">
                  <c:v>4880.0</c:v>
                </c:pt>
                <c:pt idx="488">
                  <c:v>4890.0</c:v>
                </c:pt>
                <c:pt idx="489">
                  <c:v>4900.0</c:v>
                </c:pt>
                <c:pt idx="490">
                  <c:v>4910.0</c:v>
                </c:pt>
                <c:pt idx="491">
                  <c:v>4920.0</c:v>
                </c:pt>
                <c:pt idx="492">
                  <c:v>4930.0</c:v>
                </c:pt>
                <c:pt idx="493">
                  <c:v>4940.0</c:v>
                </c:pt>
                <c:pt idx="494">
                  <c:v>4950.0</c:v>
                </c:pt>
                <c:pt idx="495">
                  <c:v>4960.0</c:v>
                </c:pt>
                <c:pt idx="496">
                  <c:v>4970.0</c:v>
                </c:pt>
                <c:pt idx="497">
                  <c:v>4980.0</c:v>
                </c:pt>
                <c:pt idx="498">
                  <c:v>4990.0</c:v>
                </c:pt>
                <c:pt idx="499">
                  <c:v>5000.0</c:v>
                </c:pt>
              </c:numCache>
            </c:numRef>
          </c:xVal>
          <c:yVal>
            <c:numRef>
              <c:f>Sheet1!$AB$3:$AB$502</c:f>
              <c:numCache>
                <c:formatCode>General</c:formatCode>
                <c:ptCount val="500"/>
                <c:pt idx="0">
                  <c:v>-92.61</c:v>
                </c:pt>
                <c:pt idx="1">
                  <c:v>-153.41</c:v>
                </c:pt>
                <c:pt idx="2">
                  <c:v>-197.07</c:v>
                </c:pt>
                <c:pt idx="3">
                  <c:v>-227.25</c:v>
                </c:pt>
                <c:pt idx="4">
                  <c:v>-244.65</c:v>
                </c:pt>
                <c:pt idx="5">
                  <c:v>-252.78</c:v>
                </c:pt>
                <c:pt idx="6">
                  <c:v>-265.4899999999992</c:v>
                </c:pt>
                <c:pt idx="7">
                  <c:v>-282.57</c:v>
                </c:pt>
                <c:pt idx="8">
                  <c:v>-298.7799999999996</c:v>
                </c:pt>
                <c:pt idx="9">
                  <c:v>-295.74</c:v>
                </c:pt>
                <c:pt idx="10">
                  <c:v>-299.27</c:v>
                </c:pt>
                <c:pt idx="11">
                  <c:v>-313.7799999999996</c:v>
                </c:pt>
                <c:pt idx="12">
                  <c:v>-309.7799999999996</c:v>
                </c:pt>
                <c:pt idx="13">
                  <c:v>-328.2899999999995</c:v>
                </c:pt>
                <c:pt idx="14">
                  <c:v>-324.5299999999996</c:v>
                </c:pt>
                <c:pt idx="15">
                  <c:v>-324.62</c:v>
                </c:pt>
                <c:pt idx="16">
                  <c:v>-321.7</c:v>
                </c:pt>
                <c:pt idx="17">
                  <c:v>-325.67</c:v>
                </c:pt>
                <c:pt idx="18">
                  <c:v>-331.38</c:v>
                </c:pt>
                <c:pt idx="19">
                  <c:v>-327.56</c:v>
                </c:pt>
                <c:pt idx="20">
                  <c:v>-323.62</c:v>
                </c:pt>
                <c:pt idx="21">
                  <c:v>-324.8</c:v>
                </c:pt>
                <c:pt idx="22">
                  <c:v>-320.88</c:v>
                </c:pt>
                <c:pt idx="23">
                  <c:v>-317.19</c:v>
                </c:pt>
                <c:pt idx="24">
                  <c:v>-322.2</c:v>
                </c:pt>
                <c:pt idx="25">
                  <c:v>-313.68</c:v>
                </c:pt>
                <c:pt idx="26">
                  <c:v>-311.45</c:v>
                </c:pt>
                <c:pt idx="27">
                  <c:v>-304.0299999999996</c:v>
                </c:pt>
                <c:pt idx="28">
                  <c:v>-302.9199999999992</c:v>
                </c:pt>
                <c:pt idx="29">
                  <c:v>-306.83</c:v>
                </c:pt>
                <c:pt idx="30">
                  <c:v>-317.2899999999995</c:v>
                </c:pt>
                <c:pt idx="31">
                  <c:v>-325.3</c:v>
                </c:pt>
                <c:pt idx="32">
                  <c:v>-331.09</c:v>
                </c:pt>
                <c:pt idx="33">
                  <c:v>-324.69</c:v>
                </c:pt>
                <c:pt idx="34">
                  <c:v>-324.2799999999996</c:v>
                </c:pt>
                <c:pt idx="35">
                  <c:v>-314.27</c:v>
                </c:pt>
                <c:pt idx="36">
                  <c:v>-315.5899999999996</c:v>
                </c:pt>
                <c:pt idx="37">
                  <c:v>-314.5299999999996</c:v>
                </c:pt>
                <c:pt idx="38">
                  <c:v>-313.06</c:v>
                </c:pt>
                <c:pt idx="39">
                  <c:v>-314.8</c:v>
                </c:pt>
                <c:pt idx="40">
                  <c:v>-322.25</c:v>
                </c:pt>
                <c:pt idx="41">
                  <c:v>-319.51</c:v>
                </c:pt>
                <c:pt idx="42">
                  <c:v>-318.9899999999992</c:v>
                </c:pt>
                <c:pt idx="43">
                  <c:v>-310.55</c:v>
                </c:pt>
                <c:pt idx="44">
                  <c:v>-311.06</c:v>
                </c:pt>
                <c:pt idx="45">
                  <c:v>-304.7299999999992</c:v>
                </c:pt>
                <c:pt idx="46">
                  <c:v>-295.9299999999992</c:v>
                </c:pt>
                <c:pt idx="47">
                  <c:v>-295.12</c:v>
                </c:pt>
                <c:pt idx="48">
                  <c:v>-295.1600000000002</c:v>
                </c:pt>
                <c:pt idx="49">
                  <c:v>-283.4799999999992</c:v>
                </c:pt>
                <c:pt idx="50">
                  <c:v>-284.11</c:v>
                </c:pt>
                <c:pt idx="51">
                  <c:v>-273.51</c:v>
                </c:pt>
                <c:pt idx="52">
                  <c:v>-268.68</c:v>
                </c:pt>
                <c:pt idx="53">
                  <c:v>-267.26</c:v>
                </c:pt>
                <c:pt idx="54">
                  <c:v>-262.4299999999992</c:v>
                </c:pt>
                <c:pt idx="55">
                  <c:v>-261.4699999999999</c:v>
                </c:pt>
                <c:pt idx="56">
                  <c:v>-253.21</c:v>
                </c:pt>
                <c:pt idx="57">
                  <c:v>-248.15</c:v>
                </c:pt>
                <c:pt idx="58">
                  <c:v>-250.92</c:v>
                </c:pt>
                <c:pt idx="59">
                  <c:v>-241.22</c:v>
                </c:pt>
                <c:pt idx="60">
                  <c:v>-232.08</c:v>
                </c:pt>
                <c:pt idx="61">
                  <c:v>-235.47</c:v>
                </c:pt>
                <c:pt idx="62">
                  <c:v>-225.77</c:v>
                </c:pt>
                <c:pt idx="63">
                  <c:v>-223.71</c:v>
                </c:pt>
                <c:pt idx="64">
                  <c:v>-225.05</c:v>
                </c:pt>
                <c:pt idx="65">
                  <c:v>-217.55</c:v>
                </c:pt>
                <c:pt idx="66">
                  <c:v>-218.07</c:v>
                </c:pt>
                <c:pt idx="67">
                  <c:v>-207.67</c:v>
                </c:pt>
                <c:pt idx="68">
                  <c:v>-208.26</c:v>
                </c:pt>
                <c:pt idx="69">
                  <c:v>-213.5</c:v>
                </c:pt>
                <c:pt idx="70">
                  <c:v>-215.4</c:v>
                </c:pt>
                <c:pt idx="71">
                  <c:v>-199.14</c:v>
                </c:pt>
                <c:pt idx="72">
                  <c:v>-195.68</c:v>
                </c:pt>
                <c:pt idx="73">
                  <c:v>-199.37</c:v>
                </c:pt>
                <c:pt idx="74">
                  <c:v>-202.3800000000002</c:v>
                </c:pt>
                <c:pt idx="75">
                  <c:v>-187.66</c:v>
                </c:pt>
                <c:pt idx="76">
                  <c:v>-182.78</c:v>
                </c:pt>
                <c:pt idx="77">
                  <c:v>-190.13</c:v>
                </c:pt>
                <c:pt idx="78">
                  <c:v>-187.89</c:v>
                </c:pt>
                <c:pt idx="79">
                  <c:v>-167.62</c:v>
                </c:pt>
                <c:pt idx="80">
                  <c:v>-164.59</c:v>
                </c:pt>
                <c:pt idx="81">
                  <c:v>-162.89</c:v>
                </c:pt>
                <c:pt idx="82">
                  <c:v>-164.42</c:v>
                </c:pt>
                <c:pt idx="83">
                  <c:v>-162.47</c:v>
                </c:pt>
                <c:pt idx="84">
                  <c:v>-161.21</c:v>
                </c:pt>
                <c:pt idx="85">
                  <c:v>-164.49</c:v>
                </c:pt>
                <c:pt idx="86">
                  <c:v>-162.47</c:v>
                </c:pt>
                <c:pt idx="87">
                  <c:v>-156.39</c:v>
                </c:pt>
                <c:pt idx="88">
                  <c:v>-159.69</c:v>
                </c:pt>
                <c:pt idx="89">
                  <c:v>-156.75</c:v>
                </c:pt>
                <c:pt idx="90">
                  <c:v>-155.34</c:v>
                </c:pt>
                <c:pt idx="91">
                  <c:v>-159.8800000000002</c:v>
                </c:pt>
                <c:pt idx="92">
                  <c:v>-145.24</c:v>
                </c:pt>
                <c:pt idx="93">
                  <c:v>-150.3</c:v>
                </c:pt>
                <c:pt idx="94">
                  <c:v>-144.09</c:v>
                </c:pt>
                <c:pt idx="95">
                  <c:v>-140.32</c:v>
                </c:pt>
                <c:pt idx="96">
                  <c:v>-134.89</c:v>
                </c:pt>
                <c:pt idx="97">
                  <c:v>-137.87</c:v>
                </c:pt>
                <c:pt idx="98">
                  <c:v>-136.93</c:v>
                </c:pt>
                <c:pt idx="99">
                  <c:v>-125.37</c:v>
                </c:pt>
                <c:pt idx="100">
                  <c:v>-125.64</c:v>
                </c:pt>
                <c:pt idx="101">
                  <c:v>-126.98</c:v>
                </c:pt>
                <c:pt idx="102">
                  <c:v>-126.76</c:v>
                </c:pt>
                <c:pt idx="103">
                  <c:v>-124.02</c:v>
                </c:pt>
                <c:pt idx="104">
                  <c:v>-130.59</c:v>
                </c:pt>
                <c:pt idx="105">
                  <c:v>-120.03</c:v>
                </c:pt>
                <c:pt idx="106">
                  <c:v>-121.92</c:v>
                </c:pt>
                <c:pt idx="107">
                  <c:v>-117.61</c:v>
                </c:pt>
                <c:pt idx="108">
                  <c:v>-112.07</c:v>
                </c:pt>
                <c:pt idx="109">
                  <c:v>-110.66</c:v>
                </c:pt>
                <c:pt idx="110">
                  <c:v>-112.09</c:v>
                </c:pt>
                <c:pt idx="111">
                  <c:v>-114.72</c:v>
                </c:pt>
                <c:pt idx="112">
                  <c:v>-109.93</c:v>
                </c:pt>
                <c:pt idx="113">
                  <c:v>-115.8</c:v>
                </c:pt>
                <c:pt idx="114">
                  <c:v>-119.46</c:v>
                </c:pt>
                <c:pt idx="115">
                  <c:v>-123.22</c:v>
                </c:pt>
                <c:pt idx="116">
                  <c:v>-120.4</c:v>
                </c:pt>
                <c:pt idx="117">
                  <c:v>-111.56</c:v>
                </c:pt>
                <c:pt idx="118">
                  <c:v>-116.25</c:v>
                </c:pt>
                <c:pt idx="119">
                  <c:v>-111.62</c:v>
                </c:pt>
                <c:pt idx="120">
                  <c:v>-112.16</c:v>
                </c:pt>
                <c:pt idx="121">
                  <c:v>-120.11</c:v>
                </c:pt>
                <c:pt idx="122">
                  <c:v>-123.74</c:v>
                </c:pt>
                <c:pt idx="123">
                  <c:v>-122.07</c:v>
                </c:pt>
                <c:pt idx="124">
                  <c:v>-115.75</c:v>
                </c:pt>
                <c:pt idx="125">
                  <c:v>-105.61</c:v>
                </c:pt>
                <c:pt idx="126">
                  <c:v>-111.64</c:v>
                </c:pt>
                <c:pt idx="127">
                  <c:v>-117.91</c:v>
                </c:pt>
                <c:pt idx="128">
                  <c:v>-124.37</c:v>
                </c:pt>
                <c:pt idx="129">
                  <c:v>-124.97</c:v>
                </c:pt>
                <c:pt idx="130">
                  <c:v>-121.76</c:v>
                </c:pt>
                <c:pt idx="131">
                  <c:v>-114.06</c:v>
                </c:pt>
                <c:pt idx="132">
                  <c:v>-119.74</c:v>
                </c:pt>
                <c:pt idx="133">
                  <c:v>-128.34</c:v>
                </c:pt>
                <c:pt idx="134">
                  <c:v>-119.96</c:v>
                </c:pt>
                <c:pt idx="135">
                  <c:v>-118.15</c:v>
                </c:pt>
                <c:pt idx="136">
                  <c:v>-115.6</c:v>
                </c:pt>
                <c:pt idx="137">
                  <c:v>-123.33</c:v>
                </c:pt>
                <c:pt idx="138">
                  <c:v>-131.05</c:v>
                </c:pt>
                <c:pt idx="139">
                  <c:v>-125.72</c:v>
                </c:pt>
                <c:pt idx="140">
                  <c:v>-126.83</c:v>
                </c:pt>
                <c:pt idx="141">
                  <c:v>-120.12</c:v>
                </c:pt>
                <c:pt idx="142">
                  <c:v>-118.34</c:v>
                </c:pt>
                <c:pt idx="143">
                  <c:v>-115.24</c:v>
                </c:pt>
                <c:pt idx="144">
                  <c:v>-100.11</c:v>
                </c:pt>
                <c:pt idx="145">
                  <c:v>-93.0</c:v>
                </c:pt>
                <c:pt idx="146">
                  <c:v>-86.17999999999998</c:v>
                </c:pt>
                <c:pt idx="147">
                  <c:v>-85.21000000000002</c:v>
                </c:pt>
                <c:pt idx="148">
                  <c:v>-80.52</c:v>
                </c:pt>
                <c:pt idx="149">
                  <c:v>-71.44000000000002</c:v>
                </c:pt>
                <c:pt idx="150">
                  <c:v>-82.09</c:v>
                </c:pt>
                <c:pt idx="151">
                  <c:v>-80.9</c:v>
                </c:pt>
                <c:pt idx="152">
                  <c:v>-86.86</c:v>
                </c:pt>
                <c:pt idx="153">
                  <c:v>-87.05</c:v>
                </c:pt>
                <c:pt idx="154">
                  <c:v>-86.31</c:v>
                </c:pt>
                <c:pt idx="155">
                  <c:v>-86.66999999999998</c:v>
                </c:pt>
                <c:pt idx="156">
                  <c:v>-76.5</c:v>
                </c:pt>
                <c:pt idx="157">
                  <c:v>-81.16999999999998</c:v>
                </c:pt>
                <c:pt idx="158">
                  <c:v>-77.4</c:v>
                </c:pt>
                <c:pt idx="159">
                  <c:v>-74.34</c:v>
                </c:pt>
                <c:pt idx="160">
                  <c:v>-77.41000000000002</c:v>
                </c:pt>
                <c:pt idx="161">
                  <c:v>-72.06</c:v>
                </c:pt>
                <c:pt idx="162">
                  <c:v>-76.62</c:v>
                </c:pt>
                <c:pt idx="163">
                  <c:v>-76.26</c:v>
                </c:pt>
                <c:pt idx="164">
                  <c:v>-69.51</c:v>
                </c:pt>
                <c:pt idx="165">
                  <c:v>-67.72</c:v>
                </c:pt>
                <c:pt idx="166">
                  <c:v>-69.9</c:v>
                </c:pt>
                <c:pt idx="167">
                  <c:v>-73.66999999999998</c:v>
                </c:pt>
                <c:pt idx="168">
                  <c:v>-85.66999999999998</c:v>
                </c:pt>
                <c:pt idx="169">
                  <c:v>-89.65</c:v>
                </c:pt>
                <c:pt idx="170">
                  <c:v>-92.47</c:v>
                </c:pt>
                <c:pt idx="171">
                  <c:v>-84.88</c:v>
                </c:pt>
                <c:pt idx="172">
                  <c:v>-82.41000000000002</c:v>
                </c:pt>
                <c:pt idx="173">
                  <c:v>-88.82</c:v>
                </c:pt>
                <c:pt idx="174">
                  <c:v>-79.88</c:v>
                </c:pt>
                <c:pt idx="175">
                  <c:v>-74.65</c:v>
                </c:pt>
                <c:pt idx="176">
                  <c:v>-72.16</c:v>
                </c:pt>
                <c:pt idx="177">
                  <c:v>-63.98</c:v>
                </c:pt>
                <c:pt idx="178">
                  <c:v>-69.34</c:v>
                </c:pt>
                <c:pt idx="179">
                  <c:v>-61.32</c:v>
                </c:pt>
                <c:pt idx="180">
                  <c:v>-57.94</c:v>
                </c:pt>
                <c:pt idx="181">
                  <c:v>-62.71</c:v>
                </c:pt>
                <c:pt idx="182">
                  <c:v>-64.05</c:v>
                </c:pt>
                <c:pt idx="183">
                  <c:v>-62.23000000000001</c:v>
                </c:pt>
                <c:pt idx="184">
                  <c:v>-54.13</c:v>
                </c:pt>
                <c:pt idx="185">
                  <c:v>-51.54</c:v>
                </c:pt>
                <c:pt idx="186">
                  <c:v>-47.61</c:v>
                </c:pt>
                <c:pt idx="187">
                  <c:v>-43.18</c:v>
                </c:pt>
                <c:pt idx="188">
                  <c:v>-27.56</c:v>
                </c:pt>
                <c:pt idx="189">
                  <c:v>-33.34</c:v>
                </c:pt>
                <c:pt idx="190">
                  <c:v>-29.06</c:v>
                </c:pt>
                <c:pt idx="191">
                  <c:v>-31.38</c:v>
                </c:pt>
                <c:pt idx="192">
                  <c:v>-29.47999999999999</c:v>
                </c:pt>
                <c:pt idx="193">
                  <c:v>-38.0</c:v>
                </c:pt>
                <c:pt idx="194">
                  <c:v>-28.41</c:v>
                </c:pt>
                <c:pt idx="195">
                  <c:v>-27.54</c:v>
                </c:pt>
                <c:pt idx="196">
                  <c:v>-10.58</c:v>
                </c:pt>
                <c:pt idx="197">
                  <c:v>-8.720000000000001</c:v>
                </c:pt>
                <c:pt idx="198">
                  <c:v>3.69</c:v>
                </c:pt>
                <c:pt idx="199">
                  <c:v>8.280000000000001</c:v>
                </c:pt>
                <c:pt idx="200">
                  <c:v>11.27</c:v>
                </c:pt>
                <c:pt idx="201">
                  <c:v>16.65000000000001</c:v>
                </c:pt>
                <c:pt idx="202">
                  <c:v>20.01000000000002</c:v>
                </c:pt>
                <c:pt idx="203">
                  <c:v>27.14</c:v>
                </c:pt>
                <c:pt idx="204">
                  <c:v>30.89</c:v>
                </c:pt>
                <c:pt idx="205">
                  <c:v>43.12000000000001</c:v>
                </c:pt>
                <c:pt idx="206">
                  <c:v>41.51</c:v>
                </c:pt>
                <c:pt idx="207">
                  <c:v>40.91</c:v>
                </c:pt>
                <c:pt idx="208">
                  <c:v>39.23000000000001</c:v>
                </c:pt>
                <c:pt idx="209">
                  <c:v>46.26000000000001</c:v>
                </c:pt>
                <c:pt idx="210">
                  <c:v>50.17</c:v>
                </c:pt>
                <c:pt idx="211">
                  <c:v>52.89</c:v>
                </c:pt>
                <c:pt idx="212">
                  <c:v>65.97</c:v>
                </c:pt>
                <c:pt idx="213">
                  <c:v>63.64</c:v>
                </c:pt>
                <c:pt idx="214">
                  <c:v>77.03</c:v>
                </c:pt>
                <c:pt idx="215">
                  <c:v>90.86</c:v>
                </c:pt>
                <c:pt idx="216">
                  <c:v>104.03</c:v>
                </c:pt>
                <c:pt idx="217">
                  <c:v>107.32</c:v>
                </c:pt>
                <c:pt idx="218">
                  <c:v>115.02</c:v>
                </c:pt>
                <c:pt idx="219">
                  <c:v>129.32</c:v>
                </c:pt>
                <c:pt idx="220">
                  <c:v>140.39</c:v>
                </c:pt>
                <c:pt idx="221">
                  <c:v>143.76</c:v>
                </c:pt>
                <c:pt idx="222">
                  <c:v>144.26</c:v>
                </c:pt>
                <c:pt idx="223">
                  <c:v>148.0</c:v>
                </c:pt>
                <c:pt idx="224">
                  <c:v>145.24</c:v>
                </c:pt>
                <c:pt idx="225">
                  <c:v>143.11</c:v>
                </c:pt>
                <c:pt idx="226">
                  <c:v>145.82</c:v>
                </c:pt>
                <c:pt idx="227">
                  <c:v>146.98</c:v>
                </c:pt>
                <c:pt idx="228">
                  <c:v>154.95</c:v>
                </c:pt>
                <c:pt idx="229">
                  <c:v>165.14</c:v>
                </c:pt>
                <c:pt idx="230">
                  <c:v>166.29</c:v>
                </c:pt>
                <c:pt idx="231">
                  <c:v>178.68</c:v>
                </c:pt>
                <c:pt idx="232">
                  <c:v>187.29</c:v>
                </c:pt>
                <c:pt idx="233">
                  <c:v>186.26</c:v>
                </c:pt>
                <c:pt idx="234">
                  <c:v>189.23</c:v>
                </c:pt>
                <c:pt idx="235">
                  <c:v>194.45</c:v>
                </c:pt>
                <c:pt idx="236">
                  <c:v>193.4</c:v>
                </c:pt>
                <c:pt idx="237">
                  <c:v>198.28</c:v>
                </c:pt>
                <c:pt idx="238">
                  <c:v>199.62</c:v>
                </c:pt>
                <c:pt idx="239">
                  <c:v>198.82</c:v>
                </c:pt>
                <c:pt idx="240">
                  <c:v>199.71</c:v>
                </c:pt>
                <c:pt idx="241">
                  <c:v>202.47</c:v>
                </c:pt>
                <c:pt idx="242">
                  <c:v>200.14</c:v>
                </c:pt>
                <c:pt idx="243">
                  <c:v>192.24</c:v>
                </c:pt>
                <c:pt idx="244">
                  <c:v>188.75</c:v>
                </c:pt>
                <c:pt idx="245">
                  <c:v>188.81</c:v>
                </c:pt>
                <c:pt idx="246">
                  <c:v>175.48</c:v>
                </c:pt>
                <c:pt idx="247">
                  <c:v>169.48</c:v>
                </c:pt>
                <c:pt idx="248">
                  <c:v>170.76</c:v>
                </c:pt>
                <c:pt idx="249">
                  <c:v>172.67</c:v>
                </c:pt>
                <c:pt idx="250">
                  <c:v>163.74</c:v>
                </c:pt>
                <c:pt idx="251">
                  <c:v>172.15</c:v>
                </c:pt>
                <c:pt idx="252">
                  <c:v>167.86</c:v>
                </c:pt>
                <c:pt idx="253">
                  <c:v>169.53</c:v>
                </c:pt>
                <c:pt idx="254">
                  <c:v>156.25</c:v>
                </c:pt>
                <c:pt idx="255">
                  <c:v>159.75</c:v>
                </c:pt>
                <c:pt idx="256">
                  <c:v>158.8</c:v>
                </c:pt>
                <c:pt idx="257">
                  <c:v>159.8500000000002</c:v>
                </c:pt>
                <c:pt idx="258">
                  <c:v>173.24</c:v>
                </c:pt>
                <c:pt idx="259">
                  <c:v>184.93</c:v>
                </c:pt>
                <c:pt idx="260">
                  <c:v>186.87</c:v>
                </c:pt>
                <c:pt idx="261">
                  <c:v>195.47</c:v>
                </c:pt>
                <c:pt idx="262">
                  <c:v>198.42</c:v>
                </c:pt>
                <c:pt idx="263">
                  <c:v>196.87</c:v>
                </c:pt>
                <c:pt idx="264">
                  <c:v>198.89</c:v>
                </c:pt>
                <c:pt idx="265">
                  <c:v>194.34</c:v>
                </c:pt>
                <c:pt idx="266">
                  <c:v>198.78</c:v>
                </c:pt>
                <c:pt idx="267">
                  <c:v>192.57</c:v>
                </c:pt>
                <c:pt idx="268">
                  <c:v>190.8</c:v>
                </c:pt>
                <c:pt idx="269">
                  <c:v>192.4</c:v>
                </c:pt>
                <c:pt idx="270">
                  <c:v>193.03</c:v>
                </c:pt>
                <c:pt idx="271">
                  <c:v>203.16</c:v>
                </c:pt>
                <c:pt idx="272">
                  <c:v>209.22</c:v>
                </c:pt>
                <c:pt idx="273">
                  <c:v>209.84</c:v>
                </c:pt>
                <c:pt idx="274">
                  <c:v>215.6</c:v>
                </c:pt>
                <c:pt idx="275">
                  <c:v>214.7</c:v>
                </c:pt>
                <c:pt idx="276">
                  <c:v>223.93</c:v>
                </c:pt>
                <c:pt idx="277">
                  <c:v>227.44</c:v>
                </c:pt>
                <c:pt idx="278">
                  <c:v>227.84</c:v>
                </c:pt>
                <c:pt idx="279">
                  <c:v>223.65</c:v>
                </c:pt>
                <c:pt idx="280">
                  <c:v>218.5</c:v>
                </c:pt>
                <c:pt idx="281">
                  <c:v>222.52</c:v>
                </c:pt>
                <c:pt idx="282">
                  <c:v>231.3500000000002</c:v>
                </c:pt>
                <c:pt idx="283">
                  <c:v>230.33</c:v>
                </c:pt>
                <c:pt idx="284">
                  <c:v>232.32</c:v>
                </c:pt>
                <c:pt idx="285">
                  <c:v>244.66</c:v>
                </c:pt>
                <c:pt idx="286">
                  <c:v>252.08</c:v>
                </c:pt>
                <c:pt idx="287">
                  <c:v>244.14</c:v>
                </c:pt>
                <c:pt idx="288">
                  <c:v>238.96</c:v>
                </c:pt>
                <c:pt idx="289">
                  <c:v>233.79</c:v>
                </c:pt>
                <c:pt idx="290">
                  <c:v>231.43</c:v>
                </c:pt>
                <c:pt idx="291">
                  <c:v>237.37</c:v>
                </c:pt>
                <c:pt idx="292">
                  <c:v>228.87</c:v>
                </c:pt>
                <c:pt idx="293">
                  <c:v>222.99</c:v>
                </c:pt>
                <c:pt idx="294">
                  <c:v>230.25</c:v>
                </c:pt>
                <c:pt idx="295">
                  <c:v>246.7</c:v>
                </c:pt>
                <c:pt idx="296">
                  <c:v>247.52</c:v>
                </c:pt>
                <c:pt idx="297">
                  <c:v>241.25</c:v>
                </c:pt>
                <c:pt idx="298">
                  <c:v>249.42</c:v>
                </c:pt>
                <c:pt idx="299">
                  <c:v>255.73</c:v>
                </c:pt>
                <c:pt idx="300">
                  <c:v>264.82</c:v>
                </c:pt>
                <c:pt idx="301">
                  <c:v>262.45</c:v>
                </c:pt>
                <c:pt idx="302">
                  <c:v>262.02</c:v>
                </c:pt>
                <c:pt idx="303">
                  <c:v>266.55</c:v>
                </c:pt>
                <c:pt idx="304">
                  <c:v>268.26</c:v>
                </c:pt>
                <c:pt idx="305">
                  <c:v>263.13</c:v>
                </c:pt>
                <c:pt idx="306">
                  <c:v>266.57</c:v>
                </c:pt>
                <c:pt idx="307">
                  <c:v>266.88</c:v>
                </c:pt>
                <c:pt idx="308">
                  <c:v>274.9599999999998</c:v>
                </c:pt>
                <c:pt idx="309">
                  <c:v>278.4799999999992</c:v>
                </c:pt>
                <c:pt idx="310">
                  <c:v>281.7299999999992</c:v>
                </c:pt>
                <c:pt idx="311">
                  <c:v>275.87</c:v>
                </c:pt>
                <c:pt idx="312">
                  <c:v>283.2199999999999</c:v>
                </c:pt>
                <c:pt idx="313">
                  <c:v>284.45</c:v>
                </c:pt>
                <c:pt idx="314">
                  <c:v>284.89</c:v>
                </c:pt>
                <c:pt idx="315">
                  <c:v>288.2099999999998</c:v>
                </c:pt>
                <c:pt idx="316">
                  <c:v>282.11</c:v>
                </c:pt>
                <c:pt idx="317">
                  <c:v>284.85</c:v>
                </c:pt>
                <c:pt idx="318">
                  <c:v>295.2299999999992</c:v>
                </c:pt>
                <c:pt idx="319">
                  <c:v>304.7899999999995</c:v>
                </c:pt>
                <c:pt idx="320">
                  <c:v>308.77</c:v>
                </c:pt>
                <c:pt idx="321">
                  <c:v>305.2099999999998</c:v>
                </c:pt>
                <c:pt idx="322">
                  <c:v>296.87</c:v>
                </c:pt>
                <c:pt idx="323">
                  <c:v>309.62</c:v>
                </c:pt>
                <c:pt idx="324">
                  <c:v>308.7199999999999</c:v>
                </c:pt>
                <c:pt idx="325">
                  <c:v>309.58</c:v>
                </c:pt>
                <c:pt idx="326">
                  <c:v>301.4099999999999</c:v>
                </c:pt>
                <c:pt idx="327">
                  <c:v>307.05</c:v>
                </c:pt>
                <c:pt idx="328">
                  <c:v>302.2299999999992</c:v>
                </c:pt>
                <c:pt idx="329">
                  <c:v>297.63</c:v>
                </c:pt>
                <c:pt idx="330">
                  <c:v>293.7299999999992</c:v>
                </c:pt>
                <c:pt idx="331">
                  <c:v>301.2099999999998</c:v>
                </c:pt>
                <c:pt idx="332">
                  <c:v>302.07</c:v>
                </c:pt>
                <c:pt idx="333">
                  <c:v>303.9099999999999</c:v>
                </c:pt>
                <c:pt idx="334">
                  <c:v>290.2799999999996</c:v>
                </c:pt>
                <c:pt idx="335">
                  <c:v>287.9799999999992</c:v>
                </c:pt>
                <c:pt idx="336">
                  <c:v>294.86</c:v>
                </c:pt>
                <c:pt idx="337">
                  <c:v>300.24</c:v>
                </c:pt>
                <c:pt idx="338">
                  <c:v>312.51</c:v>
                </c:pt>
                <c:pt idx="339">
                  <c:v>319.5</c:v>
                </c:pt>
                <c:pt idx="340">
                  <c:v>326.7199999999999</c:v>
                </c:pt>
                <c:pt idx="341">
                  <c:v>329.89</c:v>
                </c:pt>
                <c:pt idx="342">
                  <c:v>334.36</c:v>
                </c:pt>
                <c:pt idx="343">
                  <c:v>339.9799999999992</c:v>
                </c:pt>
                <c:pt idx="344">
                  <c:v>337.7199999999996</c:v>
                </c:pt>
                <c:pt idx="345">
                  <c:v>342.56</c:v>
                </c:pt>
                <c:pt idx="346">
                  <c:v>348.89</c:v>
                </c:pt>
                <c:pt idx="347">
                  <c:v>356.26</c:v>
                </c:pt>
                <c:pt idx="348">
                  <c:v>349.55</c:v>
                </c:pt>
                <c:pt idx="349">
                  <c:v>361.17</c:v>
                </c:pt>
                <c:pt idx="350">
                  <c:v>376.4299999999992</c:v>
                </c:pt>
                <c:pt idx="351">
                  <c:v>375.09</c:v>
                </c:pt>
                <c:pt idx="352">
                  <c:v>372.9799999999992</c:v>
                </c:pt>
                <c:pt idx="353">
                  <c:v>373.02</c:v>
                </c:pt>
                <c:pt idx="354">
                  <c:v>383.25</c:v>
                </c:pt>
                <c:pt idx="355">
                  <c:v>376.4799999999992</c:v>
                </c:pt>
                <c:pt idx="356">
                  <c:v>369.35</c:v>
                </c:pt>
                <c:pt idx="357">
                  <c:v>364.1500000000002</c:v>
                </c:pt>
                <c:pt idx="358">
                  <c:v>365.71</c:v>
                </c:pt>
                <c:pt idx="359">
                  <c:v>361.2</c:v>
                </c:pt>
                <c:pt idx="360">
                  <c:v>369.9799999999992</c:v>
                </c:pt>
                <c:pt idx="361">
                  <c:v>365.6500000000002</c:v>
                </c:pt>
                <c:pt idx="362">
                  <c:v>365.77</c:v>
                </c:pt>
                <c:pt idx="363">
                  <c:v>366.0</c:v>
                </c:pt>
                <c:pt idx="364">
                  <c:v>367.9099999999996</c:v>
                </c:pt>
                <c:pt idx="365">
                  <c:v>367.78</c:v>
                </c:pt>
                <c:pt idx="366">
                  <c:v>374.2899999999995</c:v>
                </c:pt>
                <c:pt idx="367">
                  <c:v>383.4099999999996</c:v>
                </c:pt>
                <c:pt idx="368">
                  <c:v>383.87</c:v>
                </c:pt>
                <c:pt idx="369">
                  <c:v>390.3</c:v>
                </c:pt>
                <c:pt idx="370">
                  <c:v>390.76</c:v>
                </c:pt>
                <c:pt idx="371">
                  <c:v>393.88</c:v>
                </c:pt>
                <c:pt idx="372">
                  <c:v>395.03</c:v>
                </c:pt>
                <c:pt idx="373">
                  <c:v>396.4</c:v>
                </c:pt>
                <c:pt idx="374">
                  <c:v>393.83</c:v>
                </c:pt>
                <c:pt idx="375">
                  <c:v>401.12</c:v>
                </c:pt>
                <c:pt idx="376">
                  <c:v>406.71</c:v>
                </c:pt>
                <c:pt idx="377">
                  <c:v>414.78</c:v>
                </c:pt>
                <c:pt idx="378">
                  <c:v>421.67</c:v>
                </c:pt>
                <c:pt idx="379">
                  <c:v>419.7299999999992</c:v>
                </c:pt>
                <c:pt idx="380">
                  <c:v>422.55</c:v>
                </c:pt>
                <c:pt idx="381">
                  <c:v>420.2</c:v>
                </c:pt>
                <c:pt idx="382">
                  <c:v>422.69</c:v>
                </c:pt>
                <c:pt idx="383">
                  <c:v>418.96</c:v>
                </c:pt>
                <c:pt idx="384">
                  <c:v>413.95</c:v>
                </c:pt>
                <c:pt idx="385">
                  <c:v>413.56</c:v>
                </c:pt>
                <c:pt idx="386">
                  <c:v>409.39</c:v>
                </c:pt>
                <c:pt idx="387">
                  <c:v>399.19</c:v>
                </c:pt>
                <c:pt idx="388">
                  <c:v>400.54</c:v>
                </c:pt>
                <c:pt idx="389">
                  <c:v>402.32</c:v>
                </c:pt>
                <c:pt idx="390">
                  <c:v>405.27</c:v>
                </c:pt>
                <c:pt idx="391">
                  <c:v>421.8</c:v>
                </c:pt>
                <c:pt idx="392">
                  <c:v>429.09</c:v>
                </c:pt>
                <c:pt idx="393">
                  <c:v>422.7</c:v>
                </c:pt>
                <c:pt idx="394">
                  <c:v>421.3</c:v>
                </c:pt>
                <c:pt idx="395">
                  <c:v>420.1400000000002</c:v>
                </c:pt>
                <c:pt idx="396">
                  <c:v>423.52</c:v>
                </c:pt>
                <c:pt idx="397">
                  <c:v>424.27</c:v>
                </c:pt>
                <c:pt idx="398">
                  <c:v>432.75</c:v>
                </c:pt>
                <c:pt idx="399">
                  <c:v>433.67</c:v>
                </c:pt>
                <c:pt idx="400">
                  <c:v>430.3400000000002</c:v>
                </c:pt>
                <c:pt idx="401">
                  <c:v>436.57</c:v>
                </c:pt>
                <c:pt idx="402">
                  <c:v>433.2899999999995</c:v>
                </c:pt>
                <c:pt idx="403">
                  <c:v>424.86</c:v>
                </c:pt>
                <c:pt idx="404">
                  <c:v>423.8400000000002</c:v>
                </c:pt>
                <c:pt idx="405">
                  <c:v>427.62</c:v>
                </c:pt>
                <c:pt idx="406">
                  <c:v>427.33</c:v>
                </c:pt>
                <c:pt idx="407">
                  <c:v>430.81</c:v>
                </c:pt>
                <c:pt idx="408">
                  <c:v>446.9099999999996</c:v>
                </c:pt>
                <c:pt idx="409">
                  <c:v>459.96</c:v>
                </c:pt>
                <c:pt idx="410">
                  <c:v>460.19</c:v>
                </c:pt>
                <c:pt idx="411">
                  <c:v>469.35</c:v>
                </c:pt>
                <c:pt idx="412">
                  <c:v>475.28</c:v>
                </c:pt>
                <c:pt idx="413">
                  <c:v>485.94</c:v>
                </c:pt>
                <c:pt idx="414">
                  <c:v>487.7899999999995</c:v>
                </c:pt>
                <c:pt idx="415">
                  <c:v>501.17</c:v>
                </c:pt>
                <c:pt idx="416">
                  <c:v>511.7899999999995</c:v>
                </c:pt>
                <c:pt idx="417">
                  <c:v>522.41</c:v>
                </c:pt>
                <c:pt idx="418">
                  <c:v>523.0</c:v>
                </c:pt>
                <c:pt idx="419">
                  <c:v>513.4599999999979</c:v>
                </c:pt>
                <c:pt idx="420">
                  <c:v>503.3400000000002</c:v>
                </c:pt>
                <c:pt idx="421">
                  <c:v>506.09</c:v>
                </c:pt>
                <c:pt idx="422">
                  <c:v>506.9699999999996</c:v>
                </c:pt>
                <c:pt idx="423">
                  <c:v>508.38</c:v>
                </c:pt>
                <c:pt idx="424">
                  <c:v>522.7800000000005</c:v>
                </c:pt>
                <c:pt idx="425">
                  <c:v>521.3199999999994</c:v>
                </c:pt>
                <c:pt idx="426">
                  <c:v>519.58</c:v>
                </c:pt>
                <c:pt idx="427">
                  <c:v>517.8099999999994</c:v>
                </c:pt>
                <c:pt idx="428">
                  <c:v>514.4499999999994</c:v>
                </c:pt>
                <c:pt idx="429">
                  <c:v>506.75</c:v>
                </c:pt>
                <c:pt idx="430">
                  <c:v>504.53</c:v>
                </c:pt>
                <c:pt idx="431">
                  <c:v>499.81</c:v>
                </c:pt>
                <c:pt idx="432">
                  <c:v>507.6</c:v>
                </c:pt>
                <c:pt idx="433">
                  <c:v>519.42</c:v>
                </c:pt>
                <c:pt idx="434">
                  <c:v>518.66</c:v>
                </c:pt>
                <c:pt idx="435">
                  <c:v>532.7700000000005</c:v>
                </c:pt>
                <c:pt idx="436">
                  <c:v>543.4599999999979</c:v>
                </c:pt>
                <c:pt idx="437">
                  <c:v>537.22</c:v>
                </c:pt>
                <c:pt idx="438">
                  <c:v>540.0499999999994</c:v>
                </c:pt>
                <c:pt idx="439">
                  <c:v>534.65</c:v>
                </c:pt>
                <c:pt idx="440">
                  <c:v>545.03</c:v>
                </c:pt>
                <c:pt idx="441">
                  <c:v>553.47</c:v>
                </c:pt>
                <c:pt idx="442">
                  <c:v>552.26</c:v>
                </c:pt>
                <c:pt idx="443">
                  <c:v>553.13</c:v>
                </c:pt>
                <c:pt idx="444">
                  <c:v>566.9499999999994</c:v>
                </c:pt>
                <c:pt idx="445">
                  <c:v>570.63</c:v>
                </c:pt>
                <c:pt idx="446">
                  <c:v>564.57</c:v>
                </c:pt>
                <c:pt idx="447">
                  <c:v>567.08</c:v>
                </c:pt>
                <c:pt idx="448">
                  <c:v>567.8399999999979</c:v>
                </c:pt>
                <c:pt idx="449">
                  <c:v>579.8299999999994</c:v>
                </c:pt>
                <c:pt idx="450">
                  <c:v>573.63</c:v>
                </c:pt>
                <c:pt idx="451">
                  <c:v>567.7700000000005</c:v>
                </c:pt>
                <c:pt idx="452">
                  <c:v>574.7</c:v>
                </c:pt>
                <c:pt idx="453">
                  <c:v>579.3199999999994</c:v>
                </c:pt>
                <c:pt idx="454">
                  <c:v>584.1</c:v>
                </c:pt>
                <c:pt idx="455">
                  <c:v>574.01</c:v>
                </c:pt>
                <c:pt idx="456">
                  <c:v>572.89</c:v>
                </c:pt>
                <c:pt idx="457">
                  <c:v>580.3499999999979</c:v>
                </c:pt>
                <c:pt idx="458">
                  <c:v>575.41</c:v>
                </c:pt>
                <c:pt idx="459">
                  <c:v>568.14</c:v>
                </c:pt>
                <c:pt idx="460">
                  <c:v>567.38</c:v>
                </c:pt>
                <c:pt idx="461">
                  <c:v>574.57</c:v>
                </c:pt>
                <c:pt idx="462">
                  <c:v>580.09</c:v>
                </c:pt>
                <c:pt idx="463">
                  <c:v>573.8499999999979</c:v>
                </c:pt>
                <c:pt idx="464">
                  <c:v>570.53</c:v>
                </c:pt>
                <c:pt idx="465">
                  <c:v>564.1700000000001</c:v>
                </c:pt>
                <c:pt idx="466">
                  <c:v>563.24</c:v>
                </c:pt>
                <c:pt idx="467">
                  <c:v>560.7800000000005</c:v>
                </c:pt>
                <c:pt idx="468">
                  <c:v>564.73</c:v>
                </c:pt>
                <c:pt idx="469">
                  <c:v>572.38</c:v>
                </c:pt>
                <c:pt idx="470">
                  <c:v>571.6</c:v>
                </c:pt>
                <c:pt idx="471">
                  <c:v>571.87</c:v>
                </c:pt>
                <c:pt idx="472">
                  <c:v>570.9</c:v>
                </c:pt>
                <c:pt idx="473">
                  <c:v>574.14</c:v>
                </c:pt>
                <c:pt idx="474">
                  <c:v>572.3599999999979</c:v>
                </c:pt>
                <c:pt idx="475">
                  <c:v>584.0499999999994</c:v>
                </c:pt>
                <c:pt idx="476">
                  <c:v>580.88</c:v>
                </c:pt>
                <c:pt idx="477">
                  <c:v>568.8199999999994</c:v>
                </c:pt>
                <c:pt idx="478">
                  <c:v>574.4</c:v>
                </c:pt>
                <c:pt idx="479">
                  <c:v>581.8599999999979</c:v>
                </c:pt>
                <c:pt idx="480">
                  <c:v>595.4499999999994</c:v>
                </c:pt>
                <c:pt idx="481">
                  <c:v>593.63</c:v>
                </c:pt>
                <c:pt idx="482">
                  <c:v>589.66</c:v>
                </c:pt>
                <c:pt idx="483">
                  <c:v>589.91</c:v>
                </c:pt>
                <c:pt idx="484">
                  <c:v>597.52</c:v>
                </c:pt>
                <c:pt idx="485">
                  <c:v>599.8399999999979</c:v>
                </c:pt>
                <c:pt idx="486">
                  <c:v>601.09</c:v>
                </c:pt>
                <c:pt idx="487">
                  <c:v>602.5599999999994</c:v>
                </c:pt>
                <c:pt idx="488">
                  <c:v>613.26</c:v>
                </c:pt>
                <c:pt idx="489">
                  <c:v>622.5599999999994</c:v>
                </c:pt>
                <c:pt idx="490">
                  <c:v>634.0499999999994</c:v>
                </c:pt>
                <c:pt idx="491">
                  <c:v>645.9499999999994</c:v>
                </c:pt>
                <c:pt idx="492">
                  <c:v>643.54</c:v>
                </c:pt>
                <c:pt idx="493">
                  <c:v>644.99</c:v>
                </c:pt>
                <c:pt idx="494">
                  <c:v>649.38</c:v>
                </c:pt>
                <c:pt idx="495">
                  <c:v>643.65</c:v>
                </c:pt>
                <c:pt idx="496">
                  <c:v>653.3</c:v>
                </c:pt>
                <c:pt idx="497">
                  <c:v>647.3</c:v>
                </c:pt>
                <c:pt idx="498">
                  <c:v>647.4499999999994</c:v>
                </c:pt>
                <c:pt idx="499">
                  <c:v>649.8399999999979</c:v>
                </c:pt>
              </c:numCache>
            </c:numRef>
          </c:yVal>
          <c:smooth val="1"/>
        </c:ser>
        <c:ser>
          <c:idx val="5"/>
          <c:order val="6"/>
          <c:tx>
            <c:v>M7</c:v>
          </c:tx>
          <c:marker>
            <c:symbol val="none"/>
          </c:marker>
          <c:xVal>
            <c:numRef>
              <c:f>Sheet1!$BX$3:$BX$502</c:f>
              <c:numCache>
                <c:formatCode>General</c:formatCode>
                <c:ptCount val="5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pt idx="100">
                  <c:v>1010.0</c:v>
                </c:pt>
                <c:pt idx="101">
                  <c:v>1020.0</c:v>
                </c:pt>
                <c:pt idx="102">
                  <c:v>1030.0</c:v>
                </c:pt>
                <c:pt idx="103">
                  <c:v>1040.0</c:v>
                </c:pt>
                <c:pt idx="104">
                  <c:v>1050.0</c:v>
                </c:pt>
                <c:pt idx="105">
                  <c:v>1060.0</c:v>
                </c:pt>
                <c:pt idx="106">
                  <c:v>1070.0</c:v>
                </c:pt>
                <c:pt idx="107">
                  <c:v>1080.0</c:v>
                </c:pt>
                <c:pt idx="108">
                  <c:v>1090.0</c:v>
                </c:pt>
                <c:pt idx="109">
                  <c:v>1100.0</c:v>
                </c:pt>
                <c:pt idx="110">
                  <c:v>1110.0</c:v>
                </c:pt>
                <c:pt idx="111">
                  <c:v>1120.0</c:v>
                </c:pt>
                <c:pt idx="112">
                  <c:v>1130.0</c:v>
                </c:pt>
                <c:pt idx="113">
                  <c:v>1140.0</c:v>
                </c:pt>
                <c:pt idx="114">
                  <c:v>1150.0</c:v>
                </c:pt>
                <c:pt idx="115">
                  <c:v>1160.0</c:v>
                </c:pt>
                <c:pt idx="116">
                  <c:v>1170.0</c:v>
                </c:pt>
                <c:pt idx="117">
                  <c:v>1180.0</c:v>
                </c:pt>
                <c:pt idx="118">
                  <c:v>1190.0</c:v>
                </c:pt>
                <c:pt idx="119">
                  <c:v>1200.0</c:v>
                </c:pt>
                <c:pt idx="120">
                  <c:v>1210.0</c:v>
                </c:pt>
                <c:pt idx="121">
                  <c:v>1220.0</c:v>
                </c:pt>
                <c:pt idx="122">
                  <c:v>1230.0</c:v>
                </c:pt>
                <c:pt idx="123">
                  <c:v>1240.0</c:v>
                </c:pt>
                <c:pt idx="124">
                  <c:v>1250.0</c:v>
                </c:pt>
                <c:pt idx="125">
                  <c:v>1260.0</c:v>
                </c:pt>
                <c:pt idx="126">
                  <c:v>1270.0</c:v>
                </c:pt>
                <c:pt idx="127">
                  <c:v>1280.0</c:v>
                </c:pt>
                <c:pt idx="128">
                  <c:v>1290.0</c:v>
                </c:pt>
                <c:pt idx="129">
                  <c:v>1300.0</c:v>
                </c:pt>
                <c:pt idx="130">
                  <c:v>1310.0</c:v>
                </c:pt>
                <c:pt idx="131">
                  <c:v>1320.0</c:v>
                </c:pt>
                <c:pt idx="132">
                  <c:v>1330.0</c:v>
                </c:pt>
                <c:pt idx="133">
                  <c:v>1340.0</c:v>
                </c:pt>
                <c:pt idx="134">
                  <c:v>1350.0</c:v>
                </c:pt>
                <c:pt idx="135">
                  <c:v>1360.0</c:v>
                </c:pt>
                <c:pt idx="136">
                  <c:v>1370.0</c:v>
                </c:pt>
                <c:pt idx="137">
                  <c:v>1380.0</c:v>
                </c:pt>
                <c:pt idx="138">
                  <c:v>1390.0</c:v>
                </c:pt>
                <c:pt idx="139">
                  <c:v>1400.0</c:v>
                </c:pt>
                <c:pt idx="140">
                  <c:v>1410.0</c:v>
                </c:pt>
                <c:pt idx="141">
                  <c:v>1420.0</c:v>
                </c:pt>
                <c:pt idx="142">
                  <c:v>1430.0</c:v>
                </c:pt>
                <c:pt idx="143">
                  <c:v>1440.0</c:v>
                </c:pt>
                <c:pt idx="144">
                  <c:v>1450.0</c:v>
                </c:pt>
                <c:pt idx="145">
                  <c:v>1460.0</c:v>
                </c:pt>
                <c:pt idx="146">
                  <c:v>1470.0</c:v>
                </c:pt>
                <c:pt idx="147">
                  <c:v>1480.0</c:v>
                </c:pt>
                <c:pt idx="148">
                  <c:v>1490.0</c:v>
                </c:pt>
                <c:pt idx="149">
                  <c:v>1500.0</c:v>
                </c:pt>
                <c:pt idx="150">
                  <c:v>1510.0</c:v>
                </c:pt>
                <c:pt idx="151">
                  <c:v>1520.0</c:v>
                </c:pt>
                <c:pt idx="152">
                  <c:v>1530.0</c:v>
                </c:pt>
                <c:pt idx="153">
                  <c:v>1540.0</c:v>
                </c:pt>
                <c:pt idx="154">
                  <c:v>1550.0</c:v>
                </c:pt>
                <c:pt idx="155">
                  <c:v>1560.0</c:v>
                </c:pt>
                <c:pt idx="156">
                  <c:v>1570.0</c:v>
                </c:pt>
                <c:pt idx="157">
                  <c:v>1580.0</c:v>
                </c:pt>
                <c:pt idx="158">
                  <c:v>1590.0</c:v>
                </c:pt>
                <c:pt idx="159">
                  <c:v>1600.0</c:v>
                </c:pt>
                <c:pt idx="160">
                  <c:v>1610.0</c:v>
                </c:pt>
                <c:pt idx="161">
                  <c:v>1620.0</c:v>
                </c:pt>
                <c:pt idx="162">
                  <c:v>1630.0</c:v>
                </c:pt>
                <c:pt idx="163">
                  <c:v>1640.0</c:v>
                </c:pt>
                <c:pt idx="164">
                  <c:v>1650.0</c:v>
                </c:pt>
                <c:pt idx="165">
                  <c:v>1660.0</c:v>
                </c:pt>
                <c:pt idx="166">
                  <c:v>1670.0</c:v>
                </c:pt>
                <c:pt idx="167">
                  <c:v>1680.0</c:v>
                </c:pt>
                <c:pt idx="168">
                  <c:v>1690.0</c:v>
                </c:pt>
                <c:pt idx="169">
                  <c:v>1700.0</c:v>
                </c:pt>
                <c:pt idx="170">
                  <c:v>1710.0</c:v>
                </c:pt>
                <c:pt idx="171">
                  <c:v>1720.0</c:v>
                </c:pt>
                <c:pt idx="172">
                  <c:v>1730.0</c:v>
                </c:pt>
                <c:pt idx="173">
                  <c:v>1740.0</c:v>
                </c:pt>
                <c:pt idx="174">
                  <c:v>1750.0</c:v>
                </c:pt>
                <c:pt idx="175">
                  <c:v>1760.0</c:v>
                </c:pt>
                <c:pt idx="176">
                  <c:v>1770.0</c:v>
                </c:pt>
                <c:pt idx="177">
                  <c:v>1780.0</c:v>
                </c:pt>
                <c:pt idx="178">
                  <c:v>1790.0</c:v>
                </c:pt>
                <c:pt idx="179">
                  <c:v>1800.0</c:v>
                </c:pt>
                <c:pt idx="180">
                  <c:v>1810.0</c:v>
                </c:pt>
                <c:pt idx="181">
                  <c:v>1820.0</c:v>
                </c:pt>
                <c:pt idx="182">
                  <c:v>1830.0</c:v>
                </c:pt>
                <c:pt idx="183">
                  <c:v>1840.0</c:v>
                </c:pt>
                <c:pt idx="184">
                  <c:v>1850.0</c:v>
                </c:pt>
                <c:pt idx="185">
                  <c:v>1860.0</c:v>
                </c:pt>
                <c:pt idx="186">
                  <c:v>1870.0</c:v>
                </c:pt>
                <c:pt idx="187">
                  <c:v>1880.0</c:v>
                </c:pt>
                <c:pt idx="188">
                  <c:v>1890.0</c:v>
                </c:pt>
                <c:pt idx="189">
                  <c:v>1900.0</c:v>
                </c:pt>
                <c:pt idx="190">
                  <c:v>1910.0</c:v>
                </c:pt>
                <c:pt idx="191">
                  <c:v>1920.0</c:v>
                </c:pt>
                <c:pt idx="192">
                  <c:v>1930.0</c:v>
                </c:pt>
                <c:pt idx="193">
                  <c:v>1940.0</c:v>
                </c:pt>
                <c:pt idx="194">
                  <c:v>1950.0</c:v>
                </c:pt>
                <c:pt idx="195">
                  <c:v>1960.0</c:v>
                </c:pt>
                <c:pt idx="196">
                  <c:v>1970.0</c:v>
                </c:pt>
                <c:pt idx="197">
                  <c:v>1980.0</c:v>
                </c:pt>
                <c:pt idx="198">
                  <c:v>1990.0</c:v>
                </c:pt>
                <c:pt idx="199">
                  <c:v>2000.0</c:v>
                </c:pt>
                <c:pt idx="200">
                  <c:v>2010.0</c:v>
                </c:pt>
                <c:pt idx="201">
                  <c:v>2020.0</c:v>
                </c:pt>
                <c:pt idx="202">
                  <c:v>2030.0</c:v>
                </c:pt>
                <c:pt idx="203">
                  <c:v>2040.0</c:v>
                </c:pt>
                <c:pt idx="204">
                  <c:v>2050.0</c:v>
                </c:pt>
                <c:pt idx="205">
                  <c:v>2060.0</c:v>
                </c:pt>
                <c:pt idx="206">
                  <c:v>2070.0</c:v>
                </c:pt>
                <c:pt idx="207">
                  <c:v>2080.0</c:v>
                </c:pt>
                <c:pt idx="208">
                  <c:v>2090.0</c:v>
                </c:pt>
                <c:pt idx="209">
                  <c:v>2100.0</c:v>
                </c:pt>
                <c:pt idx="210">
                  <c:v>2110.0</c:v>
                </c:pt>
                <c:pt idx="211">
                  <c:v>2120.0</c:v>
                </c:pt>
                <c:pt idx="212">
                  <c:v>2130.0</c:v>
                </c:pt>
                <c:pt idx="213">
                  <c:v>2140.0</c:v>
                </c:pt>
                <c:pt idx="214">
                  <c:v>2150.0</c:v>
                </c:pt>
                <c:pt idx="215">
                  <c:v>2160.0</c:v>
                </c:pt>
                <c:pt idx="216">
                  <c:v>2170.0</c:v>
                </c:pt>
                <c:pt idx="217">
                  <c:v>2180.0</c:v>
                </c:pt>
                <c:pt idx="218">
                  <c:v>2190.0</c:v>
                </c:pt>
                <c:pt idx="219">
                  <c:v>2200.0</c:v>
                </c:pt>
                <c:pt idx="220">
                  <c:v>2210.0</c:v>
                </c:pt>
                <c:pt idx="221">
                  <c:v>2220.0</c:v>
                </c:pt>
                <c:pt idx="222">
                  <c:v>2230.0</c:v>
                </c:pt>
                <c:pt idx="223">
                  <c:v>2240.0</c:v>
                </c:pt>
                <c:pt idx="224">
                  <c:v>2250.0</c:v>
                </c:pt>
                <c:pt idx="225">
                  <c:v>2260.0</c:v>
                </c:pt>
                <c:pt idx="226">
                  <c:v>2270.0</c:v>
                </c:pt>
                <c:pt idx="227">
                  <c:v>2280.0</c:v>
                </c:pt>
                <c:pt idx="228">
                  <c:v>2290.0</c:v>
                </c:pt>
                <c:pt idx="229">
                  <c:v>2300.0</c:v>
                </c:pt>
                <c:pt idx="230">
                  <c:v>2310.0</c:v>
                </c:pt>
                <c:pt idx="231">
                  <c:v>2320.0</c:v>
                </c:pt>
                <c:pt idx="232">
                  <c:v>2330.0</c:v>
                </c:pt>
                <c:pt idx="233">
                  <c:v>2340.0</c:v>
                </c:pt>
                <c:pt idx="234">
                  <c:v>2350.0</c:v>
                </c:pt>
                <c:pt idx="235">
                  <c:v>2360.0</c:v>
                </c:pt>
                <c:pt idx="236">
                  <c:v>2370.0</c:v>
                </c:pt>
                <c:pt idx="237">
                  <c:v>2380.0</c:v>
                </c:pt>
                <c:pt idx="238">
                  <c:v>2390.0</c:v>
                </c:pt>
                <c:pt idx="239">
                  <c:v>2400.0</c:v>
                </c:pt>
                <c:pt idx="240">
                  <c:v>2410.0</c:v>
                </c:pt>
                <c:pt idx="241">
                  <c:v>2420.0</c:v>
                </c:pt>
                <c:pt idx="242">
                  <c:v>2430.0</c:v>
                </c:pt>
                <c:pt idx="243">
                  <c:v>2440.0</c:v>
                </c:pt>
                <c:pt idx="244">
                  <c:v>2450.0</c:v>
                </c:pt>
                <c:pt idx="245">
                  <c:v>2460.0</c:v>
                </c:pt>
                <c:pt idx="246">
                  <c:v>2470.0</c:v>
                </c:pt>
                <c:pt idx="247">
                  <c:v>2480.0</c:v>
                </c:pt>
                <c:pt idx="248">
                  <c:v>2490.0</c:v>
                </c:pt>
                <c:pt idx="249">
                  <c:v>2500.0</c:v>
                </c:pt>
                <c:pt idx="250">
                  <c:v>2510.0</c:v>
                </c:pt>
                <c:pt idx="251">
                  <c:v>2520.0</c:v>
                </c:pt>
                <c:pt idx="252">
                  <c:v>2530.0</c:v>
                </c:pt>
                <c:pt idx="253">
                  <c:v>2540.0</c:v>
                </c:pt>
                <c:pt idx="254">
                  <c:v>2550.0</c:v>
                </c:pt>
                <c:pt idx="255">
                  <c:v>2560.0</c:v>
                </c:pt>
                <c:pt idx="256">
                  <c:v>2570.0</c:v>
                </c:pt>
                <c:pt idx="257">
                  <c:v>2580.0</c:v>
                </c:pt>
                <c:pt idx="258">
                  <c:v>2590.0</c:v>
                </c:pt>
                <c:pt idx="259">
                  <c:v>2600.0</c:v>
                </c:pt>
                <c:pt idx="260">
                  <c:v>2610.0</c:v>
                </c:pt>
                <c:pt idx="261">
                  <c:v>2620.0</c:v>
                </c:pt>
                <c:pt idx="262">
                  <c:v>2630.0</c:v>
                </c:pt>
                <c:pt idx="263">
                  <c:v>2640.0</c:v>
                </c:pt>
                <c:pt idx="264">
                  <c:v>2650.0</c:v>
                </c:pt>
                <c:pt idx="265">
                  <c:v>2660.0</c:v>
                </c:pt>
                <c:pt idx="266">
                  <c:v>2670.0</c:v>
                </c:pt>
                <c:pt idx="267">
                  <c:v>2680.0</c:v>
                </c:pt>
                <c:pt idx="268">
                  <c:v>2690.0</c:v>
                </c:pt>
                <c:pt idx="269">
                  <c:v>2700.0</c:v>
                </c:pt>
                <c:pt idx="270">
                  <c:v>2710.0</c:v>
                </c:pt>
                <c:pt idx="271">
                  <c:v>2720.0</c:v>
                </c:pt>
                <c:pt idx="272">
                  <c:v>2730.0</c:v>
                </c:pt>
                <c:pt idx="273">
                  <c:v>2740.0</c:v>
                </c:pt>
                <c:pt idx="274">
                  <c:v>2750.0</c:v>
                </c:pt>
                <c:pt idx="275">
                  <c:v>2760.0</c:v>
                </c:pt>
                <c:pt idx="276">
                  <c:v>2770.0</c:v>
                </c:pt>
                <c:pt idx="277">
                  <c:v>2780.0</c:v>
                </c:pt>
                <c:pt idx="278">
                  <c:v>2790.0</c:v>
                </c:pt>
                <c:pt idx="279">
                  <c:v>2800.0</c:v>
                </c:pt>
                <c:pt idx="280">
                  <c:v>2810.0</c:v>
                </c:pt>
                <c:pt idx="281">
                  <c:v>2820.0</c:v>
                </c:pt>
                <c:pt idx="282">
                  <c:v>2830.0</c:v>
                </c:pt>
                <c:pt idx="283">
                  <c:v>2840.0</c:v>
                </c:pt>
                <c:pt idx="284">
                  <c:v>2850.0</c:v>
                </c:pt>
                <c:pt idx="285">
                  <c:v>2860.0</c:v>
                </c:pt>
                <c:pt idx="286">
                  <c:v>2870.0</c:v>
                </c:pt>
                <c:pt idx="287">
                  <c:v>2880.0</c:v>
                </c:pt>
                <c:pt idx="288">
                  <c:v>2890.0</c:v>
                </c:pt>
                <c:pt idx="289">
                  <c:v>2900.0</c:v>
                </c:pt>
                <c:pt idx="290">
                  <c:v>2910.0</c:v>
                </c:pt>
                <c:pt idx="291">
                  <c:v>2920.0</c:v>
                </c:pt>
                <c:pt idx="292">
                  <c:v>2930.0</c:v>
                </c:pt>
                <c:pt idx="293">
                  <c:v>2940.0</c:v>
                </c:pt>
                <c:pt idx="294">
                  <c:v>2950.0</c:v>
                </c:pt>
                <c:pt idx="295">
                  <c:v>2960.0</c:v>
                </c:pt>
                <c:pt idx="296">
                  <c:v>2970.0</c:v>
                </c:pt>
                <c:pt idx="297">
                  <c:v>2980.0</c:v>
                </c:pt>
                <c:pt idx="298">
                  <c:v>2990.0</c:v>
                </c:pt>
                <c:pt idx="299">
                  <c:v>3000.0</c:v>
                </c:pt>
                <c:pt idx="300">
                  <c:v>3010.0</c:v>
                </c:pt>
                <c:pt idx="301">
                  <c:v>3020.0</c:v>
                </c:pt>
                <c:pt idx="302">
                  <c:v>3030.0</c:v>
                </c:pt>
                <c:pt idx="303">
                  <c:v>3040.0</c:v>
                </c:pt>
                <c:pt idx="304">
                  <c:v>3050.0</c:v>
                </c:pt>
                <c:pt idx="305">
                  <c:v>3060.0</c:v>
                </c:pt>
                <c:pt idx="306">
                  <c:v>3070.0</c:v>
                </c:pt>
                <c:pt idx="307">
                  <c:v>3080.0</c:v>
                </c:pt>
                <c:pt idx="308">
                  <c:v>3090.0</c:v>
                </c:pt>
                <c:pt idx="309">
                  <c:v>3100.0</c:v>
                </c:pt>
                <c:pt idx="310">
                  <c:v>3110.0</c:v>
                </c:pt>
                <c:pt idx="311">
                  <c:v>3120.0</c:v>
                </c:pt>
                <c:pt idx="312">
                  <c:v>3130.0</c:v>
                </c:pt>
                <c:pt idx="313">
                  <c:v>3140.0</c:v>
                </c:pt>
                <c:pt idx="314">
                  <c:v>3150.0</c:v>
                </c:pt>
                <c:pt idx="315">
                  <c:v>3160.0</c:v>
                </c:pt>
                <c:pt idx="316">
                  <c:v>3170.0</c:v>
                </c:pt>
                <c:pt idx="317">
                  <c:v>3180.0</c:v>
                </c:pt>
                <c:pt idx="318">
                  <c:v>3190.0</c:v>
                </c:pt>
                <c:pt idx="319">
                  <c:v>3200.0</c:v>
                </c:pt>
                <c:pt idx="320">
                  <c:v>3210.0</c:v>
                </c:pt>
                <c:pt idx="321">
                  <c:v>3220.0</c:v>
                </c:pt>
                <c:pt idx="322">
                  <c:v>3230.0</c:v>
                </c:pt>
                <c:pt idx="323">
                  <c:v>3240.0</c:v>
                </c:pt>
                <c:pt idx="324">
                  <c:v>3250.0</c:v>
                </c:pt>
                <c:pt idx="325">
                  <c:v>3260.0</c:v>
                </c:pt>
                <c:pt idx="326">
                  <c:v>3270.0</c:v>
                </c:pt>
                <c:pt idx="327">
                  <c:v>3280.0</c:v>
                </c:pt>
                <c:pt idx="328">
                  <c:v>3290.0</c:v>
                </c:pt>
                <c:pt idx="329">
                  <c:v>3300.0</c:v>
                </c:pt>
                <c:pt idx="330">
                  <c:v>3310.0</c:v>
                </c:pt>
                <c:pt idx="331">
                  <c:v>3320.0</c:v>
                </c:pt>
                <c:pt idx="332">
                  <c:v>3330.0</c:v>
                </c:pt>
                <c:pt idx="333">
                  <c:v>3340.0</c:v>
                </c:pt>
                <c:pt idx="334">
                  <c:v>3350.0</c:v>
                </c:pt>
                <c:pt idx="335">
                  <c:v>3360.0</c:v>
                </c:pt>
                <c:pt idx="336">
                  <c:v>3370.0</c:v>
                </c:pt>
                <c:pt idx="337">
                  <c:v>3380.0</c:v>
                </c:pt>
                <c:pt idx="338">
                  <c:v>3390.0</c:v>
                </c:pt>
                <c:pt idx="339">
                  <c:v>3400.0</c:v>
                </c:pt>
                <c:pt idx="340">
                  <c:v>3410.0</c:v>
                </c:pt>
                <c:pt idx="341">
                  <c:v>3420.0</c:v>
                </c:pt>
                <c:pt idx="342">
                  <c:v>3430.0</c:v>
                </c:pt>
                <c:pt idx="343">
                  <c:v>3440.0</c:v>
                </c:pt>
                <c:pt idx="344">
                  <c:v>3450.0</c:v>
                </c:pt>
                <c:pt idx="345">
                  <c:v>3460.0</c:v>
                </c:pt>
                <c:pt idx="346">
                  <c:v>3470.0</c:v>
                </c:pt>
                <c:pt idx="347">
                  <c:v>3480.0</c:v>
                </c:pt>
                <c:pt idx="348">
                  <c:v>3490.0</c:v>
                </c:pt>
                <c:pt idx="349">
                  <c:v>3500.0</c:v>
                </c:pt>
                <c:pt idx="350">
                  <c:v>3510.0</c:v>
                </c:pt>
                <c:pt idx="351">
                  <c:v>3520.0</c:v>
                </c:pt>
                <c:pt idx="352">
                  <c:v>3530.0</c:v>
                </c:pt>
                <c:pt idx="353">
                  <c:v>3540.0</c:v>
                </c:pt>
                <c:pt idx="354">
                  <c:v>3550.0</c:v>
                </c:pt>
                <c:pt idx="355">
                  <c:v>3560.0</c:v>
                </c:pt>
                <c:pt idx="356">
                  <c:v>3570.0</c:v>
                </c:pt>
                <c:pt idx="357">
                  <c:v>3580.0</c:v>
                </c:pt>
                <c:pt idx="358">
                  <c:v>3590.0</c:v>
                </c:pt>
                <c:pt idx="359">
                  <c:v>3600.0</c:v>
                </c:pt>
                <c:pt idx="360">
                  <c:v>3610.0</c:v>
                </c:pt>
                <c:pt idx="361">
                  <c:v>3620.0</c:v>
                </c:pt>
                <c:pt idx="362">
                  <c:v>3630.0</c:v>
                </c:pt>
                <c:pt idx="363">
                  <c:v>3640.0</c:v>
                </c:pt>
                <c:pt idx="364">
                  <c:v>3650.0</c:v>
                </c:pt>
                <c:pt idx="365">
                  <c:v>3660.0</c:v>
                </c:pt>
                <c:pt idx="366">
                  <c:v>3670.0</c:v>
                </c:pt>
                <c:pt idx="367">
                  <c:v>3680.0</c:v>
                </c:pt>
                <c:pt idx="368">
                  <c:v>3690.0</c:v>
                </c:pt>
                <c:pt idx="369">
                  <c:v>3700.0</c:v>
                </c:pt>
                <c:pt idx="370">
                  <c:v>3710.0</c:v>
                </c:pt>
                <c:pt idx="371">
                  <c:v>3720.0</c:v>
                </c:pt>
                <c:pt idx="372">
                  <c:v>3730.0</c:v>
                </c:pt>
                <c:pt idx="373">
                  <c:v>3740.0</c:v>
                </c:pt>
                <c:pt idx="374">
                  <c:v>3750.0</c:v>
                </c:pt>
                <c:pt idx="375">
                  <c:v>3760.0</c:v>
                </c:pt>
                <c:pt idx="376">
                  <c:v>3770.0</c:v>
                </c:pt>
                <c:pt idx="377">
                  <c:v>3780.0</c:v>
                </c:pt>
                <c:pt idx="378">
                  <c:v>3790.0</c:v>
                </c:pt>
                <c:pt idx="379">
                  <c:v>3800.0</c:v>
                </c:pt>
                <c:pt idx="380">
                  <c:v>3810.0</c:v>
                </c:pt>
                <c:pt idx="381">
                  <c:v>3820.0</c:v>
                </c:pt>
                <c:pt idx="382">
                  <c:v>3830.0</c:v>
                </c:pt>
                <c:pt idx="383">
                  <c:v>3840.0</c:v>
                </c:pt>
                <c:pt idx="384">
                  <c:v>3850.0</c:v>
                </c:pt>
                <c:pt idx="385">
                  <c:v>3860.0</c:v>
                </c:pt>
                <c:pt idx="386">
                  <c:v>3870.0</c:v>
                </c:pt>
                <c:pt idx="387">
                  <c:v>3880.0</c:v>
                </c:pt>
                <c:pt idx="388">
                  <c:v>3890.0</c:v>
                </c:pt>
                <c:pt idx="389">
                  <c:v>3900.0</c:v>
                </c:pt>
                <c:pt idx="390">
                  <c:v>3910.0</c:v>
                </c:pt>
                <c:pt idx="391">
                  <c:v>3920.0</c:v>
                </c:pt>
                <c:pt idx="392">
                  <c:v>3930.0</c:v>
                </c:pt>
                <c:pt idx="393">
                  <c:v>3940.0</c:v>
                </c:pt>
                <c:pt idx="394">
                  <c:v>3950.0</c:v>
                </c:pt>
                <c:pt idx="395">
                  <c:v>3960.0</c:v>
                </c:pt>
                <c:pt idx="396">
                  <c:v>3970.0</c:v>
                </c:pt>
                <c:pt idx="397">
                  <c:v>3980.0</c:v>
                </c:pt>
                <c:pt idx="398">
                  <c:v>3990.0</c:v>
                </c:pt>
                <c:pt idx="399">
                  <c:v>4000.0</c:v>
                </c:pt>
                <c:pt idx="400">
                  <c:v>4010.0</c:v>
                </c:pt>
                <c:pt idx="401">
                  <c:v>4020.0</c:v>
                </c:pt>
                <c:pt idx="402">
                  <c:v>4030.0</c:v>
                </c:pt>
                <c:pt idx="403">
                  <c:v>4040.0</c:v>
                </c:pt>
                <c:pt idx="404">
                  <c:v>4050.0</c:v>
                </c:pt>
                <c:pt idx="405">
                  <c:v>4060.0</c:v>
                </c:pt>
                <c:pt idx="406">
                  <c:v>4070.0</c:v>
                </c:pt>
                <c:pt idx="407">
                  <c:v>4080.0</c:v>
                </c:pt>
                <c:pt idx="408">
                  <c:v>4090.0</c:v>
                </c:pt>
                <c:pt idx="409">
                  <c:v>4100.0</c:v>
                </c:pt>
                <c:pt idx="410">
                  <c:v>4110.0</c:v>
                </c:pt>
                <c:pt idx="411">
                  <c:v>4120.0</c:v>
                </c:pt>
                <c:pt idx="412">
                  <c:v>4130.0</c:v>
                </c:pt>
                <c:pt idx="413">
                  <c:v>4140.0</c:v>
                </c:pt>
                <c:pt idx="414">
                  <c:v>4150.0</c:v>
                </c:pt>
                <c:pt idx="415">
                  <c:v>4160.0</c:v>
                </c:pt>
                <c:pt idx="416">
                  <c:v>4170.0</c:v>
                </c:pt>
                <c:pt idx="417">
                  <c:v>4180.0</c:v>
                </c:pt>
                <c:pt idx="418">
                  <c:v>4190.0</c:v>
                </c:pt>
                <c:pt idx="419">
                  <c:v>4200.0</c:v>
                </c:pt>
                <c:pt idx="420">
                  <c:v>4210.0</c:v>
                </c:pt>
                <c:pt idx="421">
                  <c:v>4220.0</c:v>
                </c:pt>
                <c:pt idx="422">
                  <c:v>4230.0</c:v>
                </c:pt>
                <c:pt idx="423">
                  <c:v>4240.0</c:v>
                </c:pt>
                <c:pt idx="424">
                  <c:v>4250.0</c:v>
                </c:pt>
                <c:pt idx="425">
                  <c:v>4260.0</c:v>
                </c:pt>
                <c:pt idx="426">
                  <c:v>4270.0</c:v>
                </c:pt>
                <c:pt idx="427">
                  <c:v>4280.0</c:v>
                </c:pt>
                <c:pt idx="428">
                  <c:v>4290.0</c:v>
                </c:pt>
                <c:pt idx="429">
                  <c:v>4300.0</c:v>
                </c:pt>
                <c:pt idx="430">
                  <c:v>4310.0</c:v>
                </c:pt>
                <c:pt idx="431">
                  <c:v>4320.0</c:v>
                </c:pt>
                <c:pt idx="432">
                  <c:v>4330.0</c:v>
                </c:pt>
                <c:pt idx="433">
                  <c:v>4340.0</c:v>
                </c:pt>
                <c:pt idx="434">
                  <c:v>4350.0</c:v>
                </c:pt>
                <c:pt idx="435">
                  <c:v>4360.0</c:v>
                </c:pt>
                <c:pt idx="436">
                  <c:v>4370.0</c:v>
                </c:pt>
                <c:pt idx="437">
                  <c:v>4380.0</c:v>
                </c:pt>
                <c:pt idx="438">
                  <c:v>4390.0</c:v>
                </c:pt>
                <c:pt idx="439">
                  <c:v>4400.0</c:v>
                </c:pt>
                <c:pt idx="440">
                  <c:v>4410.0</c:v>
                </c:pt>
                <c:pt idx="441">
                  <c:v>4420.0</c:v>
                </c:pt>
                <c:pt idx="442">
                  <c:v>4430.0</c:v>
                </c:pt>
                <c:pt idx="443">
                  <c:v>4440.0</c:v>
                </c:pt>
                <c:pt idx="444">
                  <c:v>4450.0</c:v>
                </c:pt>
                <c:pt idx="445">
                  <c:v>4460.0</c:v>
                </c:pt>
                <c:pt idx="446">
                  <c:v>4470.0</c:v>
                </c:pt>
                <c:pt idx="447">
                  <c:v>4480.0</c:v>
                </c:pt>
                <c:pt idx="448">
                  <c:v>4490.0</c:v>
                </c:pt>
                <c:pt idx="449">
                  <c:v>4500.0</c:v>
                </c:pt>
                <c:pt idx="450">
                  <c:v>4510.0</c:v>
                </c:pt>
                <c:pt idx="451">
                  <c:v>4520.0</c:v>
                </c:pt>
                <c:pt idx="452">
                  <c:v>4530.0</c:v>
                </c:pt>
                <c:pt idx="453">
                  <c:v>4540.0</c:v>
                </c:pt>
                <c:pt idx="454">
                  <c:v>4550.0</c:v>
                </c:pt>
                <c:pt idx="455">
                  <c:v>4560.0</c:v>
                </c:pt>
                <c:pt idx="456">
                  <c:v>4570.0</c:v>
                </c:pt>
                <c:pt idx="457">
                  <c:v>4580.0</c:v>
                </c:pt>
                <c:pt idx="458">
                  <c:v>4590.0</c:v>
                </c:pt>
                <c:pt idx="459">
                  <c:v>4600.0</c:v>
                </c:pt>
                <c:pt idx="460">
                  <c:v>4610.0</c:v>
                </c:pt>
                <c:pt idx="461">
                  <c:v>4620.0</c:v>
                </c:pt>
                <c:pt idx="462">
                  <c:v>4630.0</c:v>
                </c:pt>
                <c:pt idx="463">
                  <c:v>4640.0</c:v>
                </c:pt>
                <c:pt idx="464">
                  <c:v>4650.0</c:v>
                </c:pt>
                <c:pt idx="465">
                  <c:v>4660.0</c:v>
                </c:pt>
                <c:pt idx="466">
                  <c:v>4670.0</c:v>
                </c:pt>
                <c:pt idx="467">
                  <c:v>4680.0</c:v>
                </c:pt>
                <c:pt idx="468">
                  <c:v>4690.0</c:v>
                </c:pt>
                <c:pt idx="469">
                  <c:v>4700.0</c:v>
                </c:pt>
                <c:pt idx="470">
                  <c:v>4710.0</c:v>
                </c:pt>
                <c:pt idx="471">
                  <c:v>4720.0</c:v>
                </c:pt>
                <c:pt idx="472">
                  <c:v>4730.0</c:v>
                </c:pt>
                <c:pt idx="473">
                  <c:v>4740.0</c:v>
                </c:pt>
                <c:pt idx="474">
                  <c:v>4750.0</c:v>
                </c:pt>
                <c:pt idx="475">
                  <c:v>4760.0</c:v>
                </c:pt>
                <c:pt idx="476">
                  <c:v>4770.0</c:v>
                </c:pt>
                <c:pt idx="477">
                  <c:v>4780.0</c:v>
                </c:pt>
                <c:pt idx="478">
                  <c:v>4790.0</c:v>
                </c:pt>
                <c:pt idx="479">
                  <c:v>4800.0</c:v>
                </c:pt>
                <c:pt idx="480">
                  <c:v>4810.0</c:v>
                </c:pt>
                <c:pt idx="481">
                  <c:v>4820.0</c:v>
                </c:pt>
                <c:pt idx="482">
                  <c:v>4830.0</c:v>
                </c:pt>
                <c:pt idx="483">
                  <c:v>4840.0</c:v>
                </c:pt>
                <c:pt idx="484">
                  <c:v>4850.0</c:v>
                </c:pt>
                <c:pt idx="485">
                  <c:v>4860.0</c:v>
                </c:pt>
                <c:pt idx="486">
                  <c:v>4870.0</c:v>
                </c:pt>
                <c:pt idx="487">
                  <c:v>4880.0</c:v>
                </c:pt>
                <c:pt idx="488">
                  <c:v>4890.0</c:v>
                </c:pt>
                <c:pt idx="489">
                  <c:v>4900.0</c:v>
                </c:pt>
                <c:pt idx="490">
                  <c:v>4910.0</c:v>
                </c:pt>
                <c:pt idx="491">
                  <c:v>4920.0</c:v>
                </c:pt>
                <c:pt idx="492">
                  <c:v>4930.0</c:v>
                </c:pt>
                <c:pt idx="493">
                  <c:v>4940.0</c:v>
                </c:pt>
                <c:pt idx="494">
                  <c:v>4950.0</c:v>
                </c:pt>
                <c:pt idx="495">
                  <c:v>4960.0</c:v>
                </c:pt>
                <c:pt idx="496">
                  <c:v>4970.0</c:v>
                </c:pt>
                <c:pt idx="497">
                  <c:v>4980.0</c:v>
                </c:pt>
                <c:pt idx="498">
                  <c:v>4990.0</c:v>
                </c:pt>
                <c:pt idx="499">
                  <c:v>5000.0</c:v>
                </c:pt>
              </c:numCache>
            </c:numRef>
          </c:xVal>
          <c:yVal>
            <c:numRef>
              <c:f>Sheet1!$BY$3:$BY$502</c:f>
              <c:numCache>
                <c:formatCode>General</c:formatCode>
                <c:ptCount val="500"/>
                <c:pt idx="0">
                  <c:v>-86.42</c:v>
                </c:pt>
                <c:pt idx="1">
                  <c:v>-148.47</c:v>
                </c:pt>
                <c:pt idx="2">
                  <c:v>-203.39</c:v>
                </c:pt>
                <c:pt idx="3">
                  <c:v>-260.95</c:v>
                </c:pt>
                <c:pt idx="4">
                  <c:v>-318.56</c:v>
                </c:pt>
                <c:pt idx="5">
                  <c:v>-376.9099999999996</c:v>
                </c:pt>
                <c:pt idx="6">
                  <c:v>-458.67</c:v>
                </c:pt>
                <c:pt idx="7">
                  <c:v>-514.4</c:v>
                </c:pt>
                <c:pt idx="8">
                  <c:v>-575.87</c:v>
                </c:pt>
                <c:pt idx="9">
                  <c:v>-636.24</c:v>
                </c:pt>
                <c:pt idx="10">
                  <c:v>-710.11</c:v>
                </c:pt>
                <c:pt idx="11">
                  <c:v>-764.8399999999979</c:v>
                </c:pt>
                <c:pt idx="12">
                  <c:v>-828.2900000000005</c:v>
                </c:pt>
                <c:pt idx="13">
                  <c:v>-904.71</c:v>
                </c:pt>
                <c:pt idx="14">
                  <c:v>-972.14</c:v>
                </c:pt>
                <c:pt idx="15">
                  <c:v>-1058.15</c:v>
                </c:pt>
                <c:pt idx="16">
                  <c:v>-1147.33</c:v>
                </c:pt>
                <c:pt idx="17">
                  <c:v>-1223.77</c:v>
                </c:pt>
                <c:pt idx="18">
                  <c:v>-1289.83</c:v>
                </c:pt>
                <c:pt idx="19">
                  <c:v>-1366.98</c:v>
                </c:pt>
                <c:pt idx="20">
                  <c:v>-1432.66</c:v>
                </c:pt>
                <c:pt idx="21">
                  <c:v>-1498.67</c:v>
                </c:pt>
                <c:pt idx="22">
                  <c:v>-1565.9</c:v>
                </c:pt>
                <c:pt idx="23">
                  <c:v>-1632.09</c:v>
                </c:pt>
                <c:pt idx="24">
                  <c:v>-1686.44</c:v>
                </c:pt>
                <c:pt idx="25">
                  <c:v>-1755.65</c:v>
                </c:pt>
                <c:pt idx="26">
                  <c:v>-1820.95</c:v>
                </c:pt>
                <c:pt idx="27">
                  <c:v>-1868.84</c:v>
                </c:pt>
                <c:pt idx="28">
                  <c:v>-1937.6</c:v>
                </c:pt>
                <c:pt idx="29">
                  <c:v>-1997.52</c:v>
                </c:pt>
                <c:pt idx="30">
                  <c:v>-2049.29</c:v>
                </c:pt>
                <c:pt idx="31">
                  <c:v>-2111.49</c:v>
                </c:pt>
                <c:pt idx="32">
                  <c:v>-2189.75</c:v>
                </c:pt>
                <c:pt idx="33">
                  <c:v>-2248.84</c:v>
                </c:pt>
                <c:pt idx="34">
                  <c:v>-2318.61</c:v>
                </c:pt>
                <c:pt idx="35">
                  <c:v>-2389.71</c:v>
                </c:pt>
                <c:pt idx="36">
                  <c:v>-2471.890000000001</c:v>
                </c:pt>
                <c:pt idx="37">
                  <c:v>-2554.930000000001</c:v>
                </c:pt>
                <c:pt idx="38">
                  <c:v>-2625.970000000001</c:v>
                </c:pt>
                <c:pt idx="39">
                  <c:v>-2689.310000000002</c:v>
                </c:pt>
                <c:pt idx="40">
                  <c:v>-2749.79</c:v>
                </c:pt>
                <c:pt idx="41">
                  <c:v>-2820.04</c:v>
                </c:pt>
                <c:pt idx="42">
                  <c:v>-2895.48</c:v>
                </c:pt>
                <c:pt idx="43">
                  <c:v>-2964.07</c:v>
                </c:pt>
                <c:pt idx="44">
                  <c:v>-3034.73</c:v>
                </c:pt>
                <c:pt idx="45">
                  <c:v>-3105.53</c:v>
                </c:pt>
                <c:pt idx="46">
                  <c:v>-3175.7</c:v>
                </c:pt>
                <c:pt idx="47">
                  <c:v>-3240.32</c:v>
                </c:pt>
                <c:pt idx="48">
                  <c:v>-3318.42</c:v>
                </c:pt>
                <c:pt idx="49">
                  <c:v>-3380.08</c:v>
                </c:pt>
                <c:pt idx="50">
                  <c:v>-3449.77</c:v>
                </c:pt>
                <c:pt idx="51">
                  <c:v>-3515.42</c:v>
                </c:pt>
                <c:pt idx="52">
                  <c:v>-3583.2</c:v>
                </c:pt>
                <c:pt idx="53">
                  <c:v>-3642.07</c:v>
                </c:pt>
                <c:pt idx="54">
                  <c:v>-3704.930000000001</c:v>
                </c:pt>
                <c:pt idx="55">
                  <c:v>-3765.5</c:v>
                </c:pt>
                <c:pt idx="56">
                  <c:v>-3844.1</c:v>
                </c:pt>
                <c:pt idx="57">
                  <c:v>-3900.86</c:v>
                </c:pt>
                <c:pt idx="58">
                  <c:v>-3977.58</c:v>
                </c:pt>
                <c:pt idx="59">
                  <c:v>-4043.79</c:v>
                </c:pt>
                <c:pt idx="60">
                  <c:v>-4108.900000000001</c:v>
                </c:pt>
                <c:pt idx="61">
                  <c:v>-4162.77</c:v>
                </c:pt>
                <c:pt idx="62">
                  <c:v>-4238.29</c:v>
                </c:pt>
                <c:pt idx="63">
                  <c:v>-4294.120000000002</c:v>
                </c:pt>
                <c:pt idx="64">
                  <c:v>-4357.21</c:v>
                </c:pt>
                <c:pt idx="65">
                  <c:v>-4424.96</c:v>
                </c:pt>
                <c:pt idx="66">
                  <c:v>-4486.89</c:v>
                </c:pt>
                <c:pt idx="67">
                  <c:v>-4541.320000000002</c:v>
                </c:pt>
                <c:pt idx="68">
                  <c:v>-4609.7</c:v>
                </c:pt>
                <c:pt idx="69">
                  <c:v>-4670.1</c:v>
                </c:pt>
                <c:pt idx="70">
                  <c:v>-4717.04</c:v>
                </c:pt>
                <c:pt idx="71">
                  <c:v>-4780.620000000002</c:v>
                </c:pt>
                <c:pt idx="72">
                  <c:v>-4848.55</c:v>
                </c:pt>
                <c:pt idx="73">
                  <c:v>-4892.27</c:v>
                </c:pt>
                <c:pt idx="74">
                  <c:v>-4959.3</c:v>
                </c:pt>
                <c:pt idx="75">
                  <c:v>-5044.92</c:v>
                </c:pt>
                <c:pt idx="76">
                  <c:v>-5108.97</c:v>
                </c:pt>
                <c:pt idx="77">
                  <c:v>-5188.81</c:v>
                </c:pt>
                <c:pt idx="78">
                  <c:v>-5250.4</c:v>
                </c:pt>
                <c:pt idx="79">
                  <c:v>-5320.46</c:v>
                </c:pt>
                <c:pt idx="80">
                  <c:v>-5380.63</c:v>
                </c:pt>
                <c:pt idx="81">
                  <c:v>-5466.33</c:v>
                </c:pt>
                <c:pt idx="82">
                  <c:v>-5538.690000000001</c:v>
                </c:pt>
                <c:pt idx="83">
                  <c:v>-5586.89</c:v>
                </c:pt>
                <c:pt idx="84">
                  <c:v>-5647.5</c:v>
                </c:pt>
                <c:pt idx="85">
                  <c:v>-5721.45</c:v>
                </c:pt>
                <c:pt idx="86">
                  <c:v>-5792.87</c:v>
                </c:pt>
                <c:pt idx="87">
                  <c:v>-5849.04</c:v>
                </c:pt>
                <c:pt idx="88">
                  <c:v>-5911.33</c:v>
                </c:pt>
                <c:pt idx="89">
                  <c:v>-5971.4</c:v>
                </c:pt>
                <c:pt idx="90">
                  <c:v>-6031.67</c:v>
                </c:pt>
                <c:pt idx="91">
                  <c:v>-6091.05</c:v>
                </c:pt>
                <c:pt idx="92">
                  <c:v>-6155.3</c:v>
                </c:pt>
                <c:pt idx="93">
                  <c:v>-6232.59</c:v>
                </c:pt>
                <c:pt idx="94">
                  <c:v>-6304.53</c:v>
                </c:pt>
                <c:pt idx="95">
                  <c:v>-6390.57</c:v>
                </c:pt>
                <c:pt idx="96">
                  <c:v>-6468.35</c:v>
                </c:pt>
                <c:pt idx="97">
                  <c:v>-6539.43</c:v>
                </c:pt>
                <c:pt idx="98">
                  <c:v>-6601.08</c:v>
                </c:pt>
                <c:pt idx="99">
                  <c:v>-6674.03</c:v>
                </c:pt>
                <c:pt idx="100">
                  <c:v>-6739.48</c:v>
                </c:pt>
                <c:pt idx="101">
                  <c:v>-6821.96</c:v>
                </c:pt>
                <c:pt idx="102">
                  <c:v>-6881.360000000002</c:v>
                </c:pt>
                <c:pt idx="103">
                  <c:v>-6957.91</c:v>
                </c:pt>
                <c:pt idx="104">
                  <c:v>-7021.68</c:v>
                </c:pt>
                <c:pt idx="105">
                  <c:v>-7095.89</c:v>
                </c:pt>
                <c:pt idx="106">
                  <c:v>-7155.72</c:v>
                </c:pt>
                <c:pt idx="107">
                  <c:v>-7221.28</c:v>
                </c:pt>
                <c:pt idx="108">
                  <c:v>-7290.610000000002</c:v>
                </c:pt>
                <c:pt idx="109">
                  <c:v>-7355.83</c:v>
                </c:pt>
                <c:pt idx="110">
                  <c:v>-7420.690000000001</c:v>
                </c:pt>
                <c:pt idx="111">
                  <c:v>-7493.2</c:v>
                </c:pt>
                <c:pt idx="112">
                  <c:v>-7570.84</c:v>
                </c:pt>
                <c:pt idx="113">
                  <c:v>-7636.83</c:v>
                </c:pt>
                <c:pt idx="114">
                  <c:v>-7707.73</c:v>
                </c:pt>
                <c:pt idx="115">
                  <c:v>-7782.54</c:v>
                </c:pt>
                <c:pt idx="116">
                  <c:v>-7841.41</c:v>
                </c:pt>
                <c:pt idx="117">
                  <c:v>-7907.06</c:v>
                </c:pt>
                <c:pt idx="118">
                  <c:v>-7974.63</c:v>
                </c:pt>
                <c:pt idx="119">
                  <c:v>-8028.51</c:v>
                </c:pt>
                <c:pt idx="120">
                  <c:v>-8098.110000000002</c:v>
                </c:pt>
                <c:pt idx="121">
                  <c:v>-8168.54</c:v>
                </c:pt>
                <c:pt idx="122">
                  <c:v>-8240.78</c:v>
                </c:pt>
                <c:pt idx="123">
                  <c:v>-8307.709999999983</c:v>
                </c:pt>
                <c:pt idx="124">
                  <c:v>-8373.709999999983</c:v>
                </c:pt>
                <c:pt idx="125">
                  <c:v>-8442.29</c:v>
                </c:pt>
                <c:pt idx="126">
                  <c:v>-8506.52</c:v>
                </c:pt>
                <c:pt idx="127">
                  <c:v>-8573.969999999928</c:v>
                </c:pt>
                <c:pt idx="128">
                  <c:v>-8644.049999999985</c:v>
                </c:pt>
                <c:pt idx="129">
                  <c:v>-8714.9</c:v>
                </c:pt>
                <c:pt idx="130">
                  <c:v>-8782.730000000006</c:v>
                </c:pt>
                <c:pt idx="131">
                  <c:v>-8840.61</c:v>
                </c:pt>
                <c:pt idx="132">
                  <c:v>-8914.98</c:v>
                </c:pt>
                <c:pt idx="133">
                  <c:v>-8993.629999999983</c:v>
                </c:pt>
                <c:pt idx="134">
                  <c:v>-9057.12</c:v>
                </c:pt>
                <c:pt idx="135">
                  <c:v>-9127.26</c:v>
                </c:pt>
                <c:pt idx="136">
                  <c:v>-9205.849999999955</c:v>
                </c:pt>
                <c:pt idx="137">
                  <c:v>-9290.240000000008</c:v>
                </c:pt>
                <c:pt idx="138">
                  <c:v>-9347.449999999981</c:v>
                </c:pt>
                <c:pt idx="139">
                  <c:v>-9414.559999999943</c:v>
                </c:pt>
                <c:pt idx="140">
                  <c:v>-9481.65</c:v>
                </c:pt>
                <c:pt idx="141">
                  <c:v>-9546.78</c:v>
                </c:pt>
                <c:pt idx="142">
                  <c:v>-9622.849999999955</c:v>
                </c:pt>
                <c:pt idx="143">
                  <c:v>-9693.869999999921</c:v>
                </c:pt>
                <c:pt idx="144">
                  <c:v>-9764.93</c:v>
                </c:pt>
                <c:pt idx="145">
                  <c:v>-9839.91</c:v>
                </c:pt>
                <c:pt idx="146">
                  <c:v>-9910.53</c:v>
                </c:pt>
                <c:pt idx="147">
                  <c:v>-9985.69</c:v>
                </c:pt>
                <c:pt idx="148">
                  <c:v>-10058.76</c:v>
                </c:pt>
                <c:pt idx="149">
                  <c:v>-10103.11</c:v>
                </c:pt>
                <c:pt idx="150">
                  <c:v>-10165.57</c:v>
                </c:pt>
                <c:pt idx="151">
                  <c:v>-10228.96999999998</c:v>
                </c:pt>
                <c:pt idx="152">
                  <c:v>-10301.04</c:v>
                </c:pt>
                <c:pt idx="153">
                  <c:v>-10358.11</c:v>
                </c:pt>
                <c:pt idx="154">
                  <c:v>-10430.23</c:v>
                </c:pt>
                <c:pt idx="155">
                  <c:v>-10501.31</c:v>
                </c:pt>
                <c:pt idx="156">
                  <c:v>-10576.57</c:v>
                </c:pt>
                <c:pt idx="157">
                  <c:v>-10642.05</c:v>
                </c:pt>
                <c:pt idx="158">
                  <c:v>-10706.36</c:v>
                </c:pt>
                <c:pt idx="159">
                  <c:v>-10752.78</c:v>
                </c:pt>
                <c:pt idx="160">
                  <c:v>-10820.56</c:v>
                </c:pt>
                <c:pt idx="161">
                  <c:v>-10891.37</c:v>
                </c:pt>
                <c:pt idx="162">
                  <c:v>-10954.4</c:v>
                </c:pt>
                <c:pt idx="163">
                  <c:v>-11031.34</c:v>
                </c:pt>
                <c:pt idx="164">
                  <c:v>-11099.44</c:v>
                </c:pt>
                <c:pt idx="165">
                  <c:v>-11185.39</c:v>
                </c:pt>
                <c:pt idx="166">
                  <c:v>-11257.28</c:v>
                </c:pt>
                <c:pt idx="167">
                  <c:v>-11314.63</c:v>
                </c:pt>
                <c:pt idx="168">
                  <c:v>-11379.69</c:v>
                </c:pt>
                <c:pt idx="169">
                  <c:v>-11455.89</c:v>
                </c:pt>
                <c:pt idx="170">
                  <c:v>-11525.19</c:v>
                </c:pt>
                <c:pt idx="171">
                  <c:v>-11586.16</c:v>
                </c:pt>
                <c:pt idx="172">
                  <c:v>-11649.08</c:v>
                </c:pt>
                <c:pt idx="173">
                  <c:v>-11725.34</c:v>
                </c:pt>
                <c:pt idx="174">
                  <c:v>-11796.14</c:v>
                </c:pt>
                <c:pt idx="175">
                  <c:v>-11855.89</c:v>
                </c:pt>
                <c:pt idx="176">
                  <c:v>-11945.8</c:v>
                </c:pt>
                <c:pt idx="177">
                  <c:v>-12010.78</c:v>
                </c:pt>
                <c:pt idx="178">
                  <c:v>-12085.74</c:v>
                </c:pt>
                <c:pt idx="179">
                  <c:v>-12146.72</c:v>
                </c:pt>
                <c:pt idx="180">
                  <c:v>-12195.73</c:v>
                </c:pt>
                <c:pt idx="181">
                  <c:v>-12261.24</c:v>
                </c:pt>
                <c:pt idx="182">
                  <c:v>-12331.52</c:v>
                </c:pt>
                <c:pt idx="183">
                  <c:v>-12413.85</c:v>
                </c:pt>
                <c:pt idx="184">
                  <c:v>-12481.11</c:v>
                </c:pt>
                <c:pt idx="185">
                  <c:v>-12545.23</c:v>
                </c:pt>
                <c:pt idx="186">
                  <c:v>-12609.67</c:v>
                </c:pt>
                <c:pt idx="187">
                  <c:v>-12681.83</c:v>
                </c:pt>
                <c:pt idx="188">
                  <c:v>-12742.81</c:v>
                </c:pt>
                <c:pt idx="189">
                  <c:v>-12814.63</c:v>
                </c:pt>
                <c:pt idx="190">
                  <c:v>-12877.45</c:v>
                </c:pt>
                <c:pt idx="191">
                  <c:v>-12949.43</c:v>
                </c:pt>
                <c:pt idx="192">
                  <c:v>-13028.8</c:v>
                </c:pt>
                <c:pt idx="193">
                  <c:v>-13092.99</c:v>
                </c:pt>
                <c:pt idx="194">
                  <c:v>-13144.84</c:v>
                </c:pt>
                <c:pt idx="195">
                  <c:v>-13214.29</c:v>
                </c:pt>
                <c:pt idx="196">
                  <c:v>-13284.33</c:v>
                </c:pt>
                <c:pt idx="197">
                  <c:v>-13358.63</c:v>
                </c:pt>
                <c:pt idx="198">
                  <c:v>-13425.45</c:v>
                </c:pt>
                <c:pt idx="199">
                  <c:v>-13490.39</c:v>
                </c:pt>
                <c:pt idx="200">
                  <c:v>-13560.0</c:v>
                </c:pt>
                <c:pt idx="201">
                  <c:v>-13608.98</c:v>
                </c:pt>
                <c:pt idx="202">
                  <c:v>-13666.14</c:v>
                </c:pt>
                <c:pt idx="203">
                  <c:v>-13742.26</c:v>
                </c:pt>
                <c:pt idx="204">
                  <c:v>-13806.85</c:v>
                </c:pt>
                <c:pt idx="205">
                  <c:v>-13879.18</c:v>
                </c:pt>
                <c:pt idx="206">
                  <c:v>-13939.47</c:v>
                </c:pt>
                <c:pt idx="207">
                  <c:v>-13997.9</c:v>
                </c:pt>
                <c:pt idx="208">
                  <c:v>-14074.96</c:v>
                </c:pt>
                <c:pt idx="209">
                  <c:v>-14140.15</c:v>
                </c:pt>
                <c:pt idx="210">
                  <c:v>-14213.86</c:v>
                </c:pt>
                <c:pt idx="211">
                  <c:v>-14285.98</c:v>
                </c:pt>
                <c:pt idx="212">
                  <c:v>-14353.73</c:v>
                </c:pt>
                <c:pt idx="213">
                  <c:v>-14415.92</c:v>
                </c:pt>
                <c:pt idx="214">
                  <c:v>-14487.67</c:v>
                </c:pt>
                <c:pt idx="215">
                  <c:v>-14554.74</c:v>
                </c:pt>
                <c:pt idx="216">
                  <c:v>-14627.51</c:v>
                </c:pt>
                <c:pt idx="217">
                  <c:v>-14702.93</c:v>
                </c:pt>
                <c:pt idx="218">
                  <c:v>-14778.96</c:v>
                </c:pt>
                <c:pt idx="219">
                  <c:v>-14835.75</c:v>
                </c:pt>
                <c:pt idx="220">
                  <c:v>-14902.0</c:v>
                </c:pt>
                <c:pt idx="221">
                  <c:v>-14962.95</c:v>
                </c:pt>
                <c:pt idx="222">
                  <c:v>-15030.92</c:v>
                </c:pt>
                <c:pt idx="223">
                  <c:v>-15096.77</c:v>
                </c:pt>
                <c:pt idx="224">
                  <c:v>-15153.2</c:v>
                </c:pt>
                <c:pt idx="225">
                  <c:v>-15225.6</c:v>
                </c:pt>
                <c:pt idx="226">
                  <c:v>-15287.35</c:v>
                </c:pt>
                <c:pt idx="227">
                  <c:v>-15363.88</c:v>
                </c:pt>
                <c:pt idx="228">
                  <c:v>-15418.29</c:v>
                </c:pt>
                <c:pt idx="229">
                  <c:v>-15499.5</c:v>
                </c:pt>
                <c:pt idx="230">
                  <c:v>-15565.37</c:v>
                </c:pt>
                <c:pt idx="231">
                  <c:v>-15620.11</c:v>
                </c:pt>
                <c:pt idx="232">
                  <c:v>-15687.11</c:v>
                </c:pt>
                <c:pt idx="233">
                  <c:v>-15753.16</c:v>
                </c:pt>
                <c:pt idx="234">
                  <c:v>-15829.42</c:v>
                </c:pt>
                <c:pt idx="235">
                  <c:v>-15879.39</c:v>
                </c:pt>
                <c:pt idx="236">
                  <c:v>-15938.28</c:v>
                </c:pt>
                <c:pt idx="237">
                  <c:v>-16014.66</c:v>
                </c:pt>
                <c:pt idx="238">
                  <c:v>-16079.85</c:v>
                </c:pt>
                <c:pt idx="239">
                  <c:v>-16136.38</c:v>
                </c:pt>
                <c:pt idx="240">
                  <c:v>-16196.95</c:v>
                </c:pt>
                <c:pt idx="241">
                  <c:v>-16277.59</c:v>
                </c:pt>
                <c:pt idx="242">
                  <c:v>-16331.62</c:v>
                </c:pt>
                <c:pt idx="243">
                  <c:v>-16402.86</c:v>
                </c:pt>
                <c:pt idx="244">
                  <c:v>-16462.75999999998</c:v>
                </c:pt>
                <c:pt idx="245">
                  <c:v>-16519.80999999998</c:v>
                </c:pt>
                <c:pt idx="246">
                  <c:v>-16585.16999999998</c:v>
                </c:pt>
                <c:pt idx="247">
                  <c:v>-16659.68</c:v>
                </c:pt>
                <c:pt idx="248">
                  <c:v>-16717.75999999998</c:v>
                </c:pt>
                <c:pt idx="249">
                  <c:v>-16795.18999999998</c:v>
                </c:pt>
                <c:pt idx="250">
                  <c:v>-16866.04</c:v>
                </c:pt>
                <c:pt idx="251">
                  <c:v>-16920.74000000002</c:v>
                </c:pt>
                <c:pt idx="252">
                  <c:v>-16980.68</c:v>
                </c:pt>
                <c:pt idx="253">
                  <c:v>-17053.45</c:v>
                </c:pt>
                <c:pt idx="254">
                  <c:v>-17109.22</c:v>
                </c:pt>
                <c:pt idx="255">
                  <c:v>-17169.03</c:v>
                </c:pt>
                <c:pt idx="256">
                  <c:v>-17232.87</c:v>
                </c:pt>
                <c:pt idx="257">
                  <c:v>-17302.14</c:v>
                </c:pt>
                <c:pt idx="258">
                  <c:v>-17352.98000000002</c:v>
                </c:pt>
                <c:pt idx="259">
                  <c:v>-17422.43999999998</c:v>
                </c:pt>
                <c:pt idx="260">
                  <c:v>-17485.25999999998</c:v>
                </c:pt>
                <c:pt idx="261">
                  <c:v>-17545.14</c:v>
                </c:pt>
                <c:pt idx="262">
                  <c:v>-17618.39</c:v>
                </c:pt>
                <c:pt idx="263">
                  <c:v>-17697.30999999998</c:v>
                </c:pt>
                <c:pt idx="264">
                  <c:v>-17776.77</c:v>
                </c:pt>
                <c:pt idx="265">
                  <c:v>-17828.16999999998</c:v>
                </c:pt>
                <c:pt idx="266">
                  <c:v>-17891.80999999998</c:v>
                </c:pt>
                <c:pt idx="267">
                  <c:v>-17955.03</c:v>
                </c:pt>
                <c:pt idx="268">
                  <c:v>-18023.16</c:v>
                </c:pt>
                <c:pt idx="269">
                  <c:v>-18087.77</c:v>
                </c:pt>
                <c:pt idx="270">
                  <c:v>-18145.22</c:v>
                </c:pt>
                <c:pt idx="271">
                  <c:v>-18205.52</c:v>
                </c:pt>
                <c:pt idx="272">
                  <c:v>-18259.59999999998</c:v>
                </c:pt>
                <c:pt idx="273">
                  <c:v>-18321.30999999998</c:v>
                </c:pt>
                <c:pt idx="274">
                  <c:v>-18380.39</c:v>
                </c:pt>
                <c:pt idx="275">
                  <c:v>-18444.78000000002</c:v>
                </c:pt>
                <c:pt idx="276">
                  <c:v>-18517.71</c:v>
                </c:pt>
                <c:pt idx="277">
                  <c:v>-18567.12999999998</c:v>
                </c:pt>
                <c:pt idx="278">
                  <c:v>-18626.55</c:v>
                </c:pt>
                <c:pt idx="279">
                  <c:v>-18691.78000000002</c:v>
                </c:pt>
                <c:pt idx="280">
                  <c:v>-18765.4</c:v>
                </c:pt>
                <c:pt idx="281">
                  <c:v>-18845.3</c:v>
                </c:pt>
                <c:pt idx="282">
                  <c:v>-18904.93999999998</c:v>
                </c:pt>
                <c:pt idx="283">
                  <c:v>-18960.23</c:v>
                </c:pt>
                <c:pt idx="284">
                  <c:v>-19025.77</c:v>
                </c:pt>
                <c:pt idx="285">
                  <c:v>-19094.62999999998</c:v>
                </c:pt>
                <c:pt idx="286">
                  <c:v>-19148.18</c:v>
                </c:pt>
                <c:pt idx="287">
                  <c:v>-19219.14999999998</c:v>
                </c:pt>
                <c:pt idx="288">
                  <c:v>-19273.75999999998</c:v>
                </c:pt>
                <c:pt idx="289">
                  <c:v>-19338.41</c:v>
                </c:pt>
                <c:pt idx="290">
                  <c:v>-19410.59999999998</c:v>
                </c:pt>
                <c:pt idx="291">
                  <c:v>-19477.5</c:v>
                </c:pt>
                <c:pt idx="292">
                  <c:v>-19555.97</c:v>
                </c:pt>
                <c:pt idx="293">
                  <c:v>-19617.64</c:v>
                </c:pt>
                <c:pt idx="294">
                  <c:v>-19693.09999999998</c:v>
                </c:pt>
                <c:pt idx="295">
                  <c:v>-19762.16999999998</c:v>
                </c:pt>
                <c:pt idx="296">
                  <c:v>-19834.8</c:v>
                </c:pt>
                <c:pt idx="297">
                  <c:v>-19895.45</c:v>
                </c:pt>
                <c:pt idx="298">
                  <c:v>-19972.87</c:v>
                </c:pt>
                <c:pt idx="299">
                  <c:v>-20040.82999999999</c:v>
                </c:pt>
                <c:pt idx="300">
                  <c:v>-20099.16999999998</c:v>
                </c:pt>
                <c:pt idx="301">
                  <c:v>-20171.41</c:v>
                </c:pt>
                <c:pt idx="302">
                  <c:v>-20238.10999999998</c:v>
                </c:pt>
                <c:pt idx="303">
                  <c:v>-20302.24000000002</c:v>
                </c:pt>
                <c:pt idx="304">
                  <c:v>-20375.57</c:v>
                </c:pt>
                <c:pt idx="305">
                  <c:v>-20443.9</c:v>
                </c:pt>
                <c:pt idx="306">
                  <c:v>-20507.18</c:v>
                </c:pt>
                <c:pt idx="307">
                  <c:v>-20575.8</c:v>
                </c:pt>
                <c:pt idx="308">
                  <c:v>-20634.59999999998</c:v>
                </c:pt>
                <c:pt idx="309">
                  <c:v>-20715.09</c:v>
                </c:pt>
                <c:pt idx="310">
                  <c:v>-20784.91999999998</c:v>
                </c:pt>
                <c:pt idx="311">
                  <c:v>-20853.82999999999</c:v>
                </c:pt>
                <c:pt idx="312">
                  <c:v>-20923.37</c:v>
                </c:pt>
                <c:pt idx="313">
                  <c:v>-20985.5</c:v>
                </c:pt>
                <c:pt idx="314">
                  <c:v>-21043.10999999998</c:v>
                </c:pt>
                <c:pt idx="315">
                  <c:v>-21114.39</c:v>
                </c:pt>
                <c:pt idx="316">
                  <c:v>-21179.11999999989</c:v>
                </c:pt>
                <c:pt idx="317">
                  <c:v>-21245.99</c:v>
                </c:pt>
                <c:pt idx="318">
                  <c:v>-21318.68</c:v>
                </c:pt>
                <c:pt idx="319">
                  <c:v>-21385.32999999998</c:v>
                </c:pt>
                <c:pt idx="320">
                  <c:v>-21454.28000000002</c:v>
                </c:pt>
                <c:pt idx="321">
                  <c:v>-21521.60999999998</c:v>
                </c:pt>
                <c:pt idx="322">
                  <c:v>-21595.02</c:v>
                </c:pt>
                <c:pt idx="323">
                  <c:v>-21663.18</c:v>
                </c:pt>
                <c:pt idx="324">
                  <c:v>-21726.04</c:v>
                </c:pt>
                <c:pt idx="325">
                  <c:v>-21798.86</c:v>
                </c:pt>
                <c:pt idx="326">
                  <c:v>-21873.68</c:v>
                </c:pt>
                <c:pt idx="327">
                  <c:v>-21932.57</c:v>
                </c:pt>
                <c:pt idx="328">
                  <c:v>-21992.54</c:v>
                </c:pt>
                <c:pt idx="329">
                  <c:v>-22050.17</c:v>
                </c:pt>
                <c:pt idx="330">
                  <c:v>-22115.51</c:v>
                </c:pt>
                <c:pt idx="331">
                  <c:v>-22177.21</c:v>
                </c:pt>
                <c:pt idx="332">
                  <c:v>-22249.12999999998</c:v>
                </c:pt>
                <c:pt idx="333">
                  <c:v>-22305.87</c:v>
                </c:pt>
                <c:pt idx="334">
                  <c:v>-22377.14999999998</c:v>
                </c:pt>
                <c:pt idx="335">
                  <c:v>-22444.42000000002</c:v>
                </c:pt>
                <c:pt idx="336">
                  <c:v>-22512.43</c:v>
                </c:pt>
                <c:pt idx="337">
                  <c:v>-22574.95999999998</c:v>
                </c:pt>
                <c:pt idx="338">
                  <c:v>-22653.98000000002</c:v>
                </c:pt>
                <c:pt idx="339">
                  <c:v>-22720.88</c:v>
                </c:pt>
                <c:pt idx="340">
                  <c:v>-22782.84</c:v>
                </c:pt>
                <c:pt idx="341">
                  <c:v>-22841.18</c:v>
                </c:pt>
                <c:pt idx="342">
                  <c:v>-22915.43999999998</c:v>
                </c:pt>
                <c:pt idx="343">
                  <c:v>-22973.71</c:v>
                </c:pt>
                <c:pt idx="344">
                  <c:v>-23024.8</c:v>
                </c:pt>
                <c:pt idx="345">
                  <c:v>-23098.09</c:v>
                </c:pt>
                <c:pt idx="346">
                  <c:v>-23157.14999999998</c:v>
                </c:pt>
                <c:pt idx="347">
                  <c:v>-23225.03</c:v>
                </c:pt>
                <c:pt idx="348">
                  <c:v>-23291.97</c:v>
                </c:pt>
                <c:pt idx="349">
                  <c:v>-23367.14</c:v>
                </c:pt>
                <c:pt idx="350">
                  <c:v>-23419.23</c:v>
                </c:pt>
                <c:pt idx="351">
                  <c:v>-23499.02</c:v>
                </c:pt>
                <c:pt idx="352">
                  <c:v>-23558.27</c:v>
                </c:pt>
                <c:pt idx="353">
                  <c:v>-23624.7</c:v>
                </c:pt>
                <c:pt idx="354">
                  <c:v>-23713.10999999998</c:v>
                </c:pt>
                <c:pt idx="355">
                  <c:v>-23764.17</c:v>
                </c:pt>
                <c:pt idx="356">
                  <c:v>-23835.59999999998</c:v>
                </c:pt>
                <c:pt idx="357">
                  <c:v>-23896.66</c:v>
                </c:pt>
                <c:pt idx="358">
                  <c:v>-23949.46000000002</c:v>
                </c:pt>
                <c:pt idx="359">
                  <c:v>-24012.23</c:v>
                </c:pt>
                <c:pt idx="360">
                  <c:v>-24073.96000000002</c:v>
                </c:pt>
                <c:pt idx="361">
                  <c:v>-24143.80999999998</c:v>
                </c:pt>
                <c:pt idx="362">
                  <c:v>-24214.37</c:v>
                </c:pt>
                <c:pt idx="363">
                  <c:v>-24286.62</c:v>
                </c:pt>
                <c:pt idx="364">
                  <c:v>-24351.78000000002</c:v>
                </c:pt>
                <c:pt idx="365">
                  <c:v>-24417.56</c:v>
                </c:pt>
                <c:pt idx="366">
                  <c:v>-24480.95</c:v>
                </c:pt>
                <c:pt idx="367">
                  <c:v>-24553.62</c:v>
                </c:pt>
                <c:pt idx="368">
                  <c:v>-24622.1</c:v>
                </c:pt>
                <c:pt idx="369">
                  <c:v>-24687.23</c:v>
                </c:pt>
                <c:pt idx="370">
                  <c:v>-24736.73</c:v>
                </c:pt>
                <c:pt idx="371">
                  <c:v>-24804.05</c:v>
                </c:pt>
                <c:pt idx="372">
                  <c:v>-24869.88</c:v>
                </c:pt>
                <c:pt idx="373">
                  <c:v>-24955.47</c:v>
                </c:pt>
                <c:pt idx="374">
                  <c:v>-25020.14</c:v>
                </c:pt>
                <c:pt idx="375">
                  <c:v>-25093.39</c:v>
                </c:pt>
                <c:pt idx="376">
                  <c:v>-25157.52</c:v>
                </c:pt>
                <c:pt idx="377">
                  <c:v>-25232.2</c:v>
                </c:pt>
                <c:pt idx="378">
                  <c:v>-25310.82999999998</c:v>
                </c:pt>
                <c:pt idx="379">
                  <c:v>-25362.23</c:v>
                </c:pt>
                <c:pt idx="380">
                  <c:v>-25428.16</c:v>
                </c:pt>
                <c:pt idx="381">
                  <c:v>-25481.3</c:v>
                </c:pt>
                <c:pt idx="382">
                  <c:v>-25542.17</c:v>
                </c:pt>
                <c:pt idx="383">
                  <c:v>-25604.01</c:v>
                </c:pt>
                <c:pt idx="384">
                  <c:v>-25675.16</c:v>
                </c:pt>
                <c:pt idx="385">
                  <c:v>-25756.25</c:v>
                </c:pt>
                <c:pt idx="386">
                  <c:v>-25815.82</c:v>
                </c:pt>
                <c:pt idx="387">
                  <c:v>-25872.98000000002</c:v>
                </c:pt>
                <c:pt idx="388">
                  <c:v>-25925.12999999998</c:v>
                </c:pt>
                <c:pt idx="389">
                  <c:v>-25986.62</c:v>
                </c:pt>
                <c:pt idx="390">
                  <c:v>-26045.32</c:v>
                </c:pt>
                <c:pt idx="391">
                  <c:v>-26118.32</c:v>
                </c:pt>
                <c:pt idx="392">
                  <c:v>-26179.23</c:v>
                </c:pt>
                <c:pt idx="393">
                  <c:v>-26260.16</c:v>
                </c:pt>
                <c:pt idx="394">
                  <c:v>-26334.23</c:v>
                </c:pt>
                <c:pt idx="395">
                  <c:v>-26411.45</c:v>
                </c:pt>
                <c:pt idx="396">
                  <c:v>-26482.57</c:v>
                </c:pt>
                <c:pt idx="397">
                  <c:v>-26553.11999999989</c:v>
                </c:pt>
                <c:pt idx="398">
                  <c:v>-26621.14999999998</c:v>
                </c:pt>
                <c:pt idx="399">
                  <c:v>-26680.5</c:v>
                </c:pt>
                <c:pt idx="400">
                  <c:v>-26743.84</c:v>
                </c:pt>
                <c:pt idx="401">
                  <c:v>-26796.25</c:v>
                </c:pt>
                <c:pt idx="402">
                  <c:v>-26856.82</c:v>
                </c:pt>
                <c:pt idx="403">
                  <c:v>-26908.28000000002</c:v>
                </c:pt>
                <c:pt idx="404">
                  <c:v>-26977.0</c:v>
                </c:pt>
                <c:pt idx="405">
                  <c:v>-27046.95</c:v>
                </c:pt>
                <c:pt idx="406">
                  <c:v>-27091.30999999998</c:v>
                </c:pt>
                <c:pt idx="407">
                  <c:v>-27158.56</c:v>
                </c:pt>
                <c:pt idx="408">
                  <c:v>-27221.51</c:v>
                </c:pt>
                <c:pt idx="409">
                  <c:v>-27287.01</c:v>
                </c:pt>
                <c:pt idx="410">
                  <c:v>-27341.51</c:v>
                </c:pt>
                <c:pt idx="411">
                  <c:v>-27412.07</c:v>
                </c:pt>
                <c:pt idx="412">
                  <c:v>-27486.39</c:v>
                </c:pt>
                <c:pt idx="413">
                  <c:v>-27550.69</c:v>
                </c:pt>
                <c:pt idx="414">
                  <c:v>-27623.4</c:v>
                </c:pt>
                <c:pt idx="415">
                  <c:v>-27696.9</c:v>
                </c:pt>
                <c:pt idx="416">
                  <c:v>-27762.55</c:v>
                </c:pt>
                <c:pt idx="417">
                  <c:v>-27843.25</c:v>
                </c:pt>
                <c:pt idx="418">
                  <c:v>-27908.17</c:v>
                </c:pt>
                <c:pt idx="419">
                  <c:v>-27990.48000000002</c:v>
                </c:pt>
                <c:pt idx="420">
                  <c:v>-28055.34</c:v>
                </c:pt>
                <c:pt idx="421">
                  <c:v>-28125.91</c:v>
                </c:pt>
                <c:pt idx="422">
                  <c:v>-28187.93</c:v>
                </c:pt>
                <c:pt idx="423">
                  <c:v>-28261.54</c:v>
                </c:pt>
                <c:pt idx="424">
                  <c:v>-28330.52</c:v>
                </c:pt>
                <c:pt idx="425">
                  <c:v>-28395.35</c:v>
                </c:pt>
                <c:pt idx="426">
                  <c:v>-28456.47</c:v>
                </c:pt>
                <c:pt idx="427">
                  <c:v>-28533.78000000002</c:v>
                </c:pt>
                <c:pt idx="428">
                  <c:v>-28605.22</c:v>
                </c:pt>
                <c:pt idx="429">
                  <c:v>-28689.2</c:v>
                </c:pt>
                <c:pt idx="430">
                  <c:v>-28751.21</c:v>
                </c:pt>
                <c:pt idx="431">
                  <c:v>-28827.55</c:v>
                </c:pt>
                <c:pt idx="432">
                  <c:v>-28898.46000000002</c:v>
                </c:pt>
                <c:pt idx="433">
                  <c:v>-28960.48000000002</c:v>
                </c:pt>
                <c:pt idx="434">
                  <c:v>-29022.46000000002</c:v>
                </c:pt>
                <c:pt idx="435">
                  <c:v>-29077.47</c:v>
                </c:pt>
                <c:pt idx="436">
                  <c:v>-29129.30999999998</c:v>
                </c:pt>
                <c:pt idx="437">
                  <c:v>-29189.02</c:v>
                </c:pt>
                <c:pt idx="438">
                  <c:v>-29239.43999999998</c:v>
                </c:pt>
                <c:pt idx="439">
                  <c:v>-29302.88</c:v>
                </c:pt>
                <c:pt idx="440">
                  <c:v>-29356.87</c:v>
                </c:pt>
                <c:pt idx="441">
                  <c:v>-29418.27</c:v>
                </c:pt>
                <c:pt idx="442">
                  <c:v>-29483.07</c:v>
                </c:pt>
                <c:pt idx="443">
                  <c:v>-29551.67</c:v>
                </c:pt>
                <c:pt idx="444">
                  <c:v>-29615.03</c:v>
                </c:pt>
                <c:pt idx="445">
                  <c:v>-29698.22</c:v>
                </c:pt>
                <c:pt idx="446">
                  <c:v>-29766.82</c:v>
                </c:pt>
                <c:pt idx="447">
                  <c:v>-29836.87</c:v>
                </c:pt>
                <c:pt idx="448">
                  <c:v>-29902.09</c:v>
                </c:pt>
                <c:pt idx="449">
                  <c:v>-29979.14</c:v>
                </c:pt>
                <c:pt idx="450">
                  <c:v>-30041.21</c:v>
                </c:pt>
                <c:pt idx="451">
                  <c:v>-30091.94000000002</c:v>
                </c:pt>
                <c:pt idx="452">
                  <c:v>-30165.89</c:v>
                </c:pt>
                <c:pt idx="453">
                  <c:v>-30230.42000000002</c:v>
                </c:pt>
                <c:pt idx="454">
                  <c:v>-30290.37</c:v>
                </c:pt>
                <c:pt idx="455">
                  <c:v>-30358.99</c:v>
                </c:pt>
                <c:pt idx="456">
                  <c:v>-30426.85</c:v>
                </c:pt>
                <c:pt idx="457">
                  <c:v>-30506.44000000002</c:v>
                </c:pt>
                <c:pt idx="458">
                  <c:v>-30586.86</c:v>
                </c:pt>
                <c:pt idx="459">
                  <c:v>-30653.04</c:v>
                </c:pt>
                <c:pt idx="460">
                  <c:v>-30716.1</c:v>
                </c:pt>
                <c:pt idx="461">
                  <c:v>-30780.79</c:v>
                </c:pt>
                <c:pt idx="462">
                  <c:v>-30855.29</c:v>
                </c:pt>
                <c:pt idx="463">
                  <c:v>-30914.18</c:v>
                </c:pt>
                <c:pt idx="464">
                  <c:v>-30981.36</c:v>
                </c:pt>
                <c:pt idx="465">
                  <c:v>-31028.55</c:v>
                </c:pt>
                <c:pt idx="466">
                  <c:v>-31104.73</c:v>
                </c:pt>
                <c:pt idx="467">
                  <c:v>-31181.24</c:v>
                </c:pt>
                <c:pt idx="468">
                  <c:v>-31242.24000000002</c:v>
                </c:pt>
                <c:pt idx="469">
                  <c:v>-31301.07</c:v>
                </c:pt>
                <c:pt idx="470">
                  <c:v>-31370.18</c:v>
                </c:pt>
                <c:pt idx="471">
                  <c:v>-31428.39</c:v>
                </c:pt>
                <c:pt idx="472">
                  <c:v>-31507.51</c:v>
                </c:pt>
                <c:pt idx="473">
                  <c:v>-31566.78000000002</c:v>
                </c:pt>
                <c:pt idx="474">
                  <c:v>-31617.96000000002</c:v>
                </c:pt>
                <c:pt idx="475">
                  <c:v>-31690.79</c:v>
                </c:pt>
                <c:pt idx="476">
                  <c:v>-31765.43999999998</c:v>
                </c:pt>
                <c:pt idx="477">
                  <c:v>-31832.17</c:v>
                </c:pt>
                <c:pt idx="478">
                  <c:v>-31896.14</c:v>
                </c:pt>
                <c:pt idx="479">
                  <c:v>-31952.28000000002</c:v>
                </c:pt>
                <c:pt idx="480">
                  <c:v>-32018.07</c:v>
                </c:pt>
                <c:pt idx="481">
                  <c:v>-32077.78000000002</c:v>
                </c:pt>
                <c:pt idx="482">
                  <c:v>-32157.95</c:v>
                </c:pt>
                <c:pt idx="483">
                  <c:v>-32239.27999999998</c:v>
                </c:pt>
                <c:pt idx="484">
                  <c:v>-32294.57</c:v>
                </c:pt>
                <c:pt idx="485">
                  <c:v>-32351.8</c:v>
                </c:pt>
                <c:pt idx="486">
                  <c:v>-32434.73</c:v>
                </c:pt>
                <c:pt idx="487">
                  <c:v>-32509.18</c:v>
                </c:pt>
                <c:pt idx="488">
                  <c:v>-32576.60999999998</c:v>
                </c:pt>
                <c:pt idx="489">
                  <c:v>-32628.46000000002</c:v>
                </c:pt>
                <c:pt idx="490">
                  <c:v>-32697.96000000002</c:v>
                </c:pt>
                <c:pt idx="491">
                  <c:v>-32764.85</c:v>
                </c:pt>
                <c:pt idx="492">
                  <c:v>-32832.7</c:v>
                </c:pt>
                <c:pt idx="493">
                  <c:v>-32899.03</c:v>
                </c:pt>
                <c:pt idx="494">
                  <c:v>-32959.99</c:v>
                </c:pt>
                <c:pt idx="495">
                  <c:v>-33045.71</c:v>
                </c:pt>
                <c:pt idx="496">
                  <c:v>-33111.09</c:v>
                </c:pt>
                <c:pt idx="497">
                  <c:v>-33170.15</c:v>
                </c:pt>
                <c:pt idx="498">
                  <c:v>-33235.71</c:v>
                </c:pt>
                <c:pt idx="499">
                  <c:v>-33318.14</c:v>
                </c:pt>
              </c:numCache>
            </c:numRef>
          </c:yVal>
          <c:smooth val="1"/>
        </c:ser>
        <c:dLbls>
          <c:showLegendKey val="0"/>
          <c:showVal val="0"/>
          <c:showCatName val="0"/>
          <c:showSerName val="0"/>
          <c:showPercent val="0"/>
          <c:showBubbleSize val="0"/>
        </c:dLbls>
        <c:axId val="2125829672"/>
        <c:axId val="2123948632"/>
      </c:scatterChart>
      <c:valAx>
        <c:axId val="2125829672"/>
        <c:scaling>
          <c:orientation val="minMax"/>
          <c:max val="5000.0"/>
        </c:scaling>
        <c:delete val="0"/>
        <c:axPos val="b"/>
        <c:title>
          <c:tx>
            <c:rich>
              <a:bodyPr/>
              <a:lstStyle/>
              <a:p>
                <a:pPr>
                  <a:defRPr sz="2000"/>
                </a:pPr>
                <a:r>
                  <a:rPr lang="en-US" sz="2000"/>
                  <a:t>Generations</a:t>
                </a:r>
              </a:p>
            </c:rich>
          </c:tx>
          <c:layout/>
          <c:overlay val="0"/>
        </c:title>
        <c:numFmt formatCode="General" sourceLinked="1"/>
        <c:majorTickMark val="none"/>
        <c:minorTickMark val="none"/>
        <c:tickLblPos val="nextTo"/>
        <c:crossAx val="2123948632"/>
        <c:crosses val="autoZero"/>
        <c:crossBetween val="midCat"/>
        <c:dispUnits>
          <c:builtInUnit val="thousands"/>
          <c:dispUnitsLbl>
            <c:layout/>
            <c:txPr>
              <a:bodyPr/>
              <a:lstStyle/>
              <a:p>
                <a:pPr>
                  <a:defRPr sz="1400"/>
                </a:pPr>
                <a:endParaRPr lang="en-US"/>
              </a:p>
            </c:txPr>
          </c:dispUnitsLbl>
        </c:dispUnits>
      </c:valAx>
      <c:valAx>
        <c:axId val="2123948632"/>
        <c:scaling>
          <c:orientation val="minMax"/>
        </c:scaling>
        <c:delete val="0"/>
        <c:axPos val="l"/>
        <c:majorGridlines>
          <c:spPr>
            <a:ln w="3175">
              <a:solidFill>
                <a:schemeClr val="bg2"/>
              </a:solidFill>
            </a:ln>
          </c:spPr>
        </c:majorGridlines>
        <c:title>
          <c:tx>
            <c:rich>
              <a:bodyPr/>
              <a:lstStyle/>
              <a:p>
                <a:pPr>
                  <a:defRPr sz="2000"/>
                </a:pPr>
                <a:r>
                  <a:rPr lang="en-US" sz="2000" dirty="0" smtClean="0"/>
                  <a:t>Average  Fitness</a:t>
                </a:r>
                <a:endParaRPr lang="en-US" sz="2000" dirty="0"/>
              </a:p>
            </c:rich>
          </c:tx>
          <c:layout>
            <c:manualLayout>
              <c:xMode val="edge"/>
              <c:yMode val="edge"/>
              <c:x val="0.01914010823046"/>
              <c:y val="0.278995670995671"/>
            </c:manualLayout>
          </c:layout>
          <c:overlay val="0"/>
        </c:title>
        <c:numFmt formatCode="General" sourceLinked="1"/>
        <c:majorTickMark val="none"/>
        <c:minorTickMark val="none"/>
        <c:tickLblPos val="nextTo"/>
        <c:txPr>
          <a:bodyPr/>
          <a:lstStyle/>
          <a:p>
            <a:pPr>
              <a:defRPr sz="1400"/>
            </a:pPr>
            <a:endParaRPr lang="en-US"/>
          </a:p>
        </c:txPr>
        <c:crossAx val="2125829672"/>
        <c:crosses val="autoZero"/>
        <c:crossBetween val="midCat"/>
        <c:dispUnits>
          <c:builtInUnit val="tenThousands"/>
          <c:dispUnitsLbl>
            <c:layout/>
            <c:txPr>
              <a:bodyPr/>
              <a:lstStyle/>
              <a:p>
                <a:pPr>
                  <a:defRPr sz="1400"/>
                </a:pPr>
                <a:endParaRPr lang="en-US"/>
              </a:p>
            </c:txPr>
          </c:dispUnitsLbl>
        </c:dispUnits>
      </c:valAx>
    </c:plotArea>
    <c:legend>
      <c:legendPos val="r"/>
      <c:layout>
        <c:manualLayout>
          <c:xMode val="edge"/>
          <c:yMode val="edge"/>
          <c:x val="0.876546378203822"/>
          <c:y val="0.177218621541876"/>
          <c:w val="0.113798746402726"/>
          <c:h val="0.649436547704264"/>
        </c:manualLayout>
      </c:layout>
      <c:overlay val="0"/>
      <c:txPr>
        <a:bodyPr/>
        <a:lstStyle/>
        <a:p>
          <a:pPr>
            <a:defRPr sz="12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FCEE8-EE66-4B70-8A78-1C5E9AEBE5C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E7121D28-4F59-499D-A1F1-964E05299CC3}">
      <dgm:prSet phldrT="[Text]"/>
      <dgm:spPr>
        <a:solidFill>
          <a:schemeClr val="accent2"/>
        </a:solidFill>
        <a:scene3d>
          <a:camera prst="orthographicFront"/>
          <a:lightRig rig="threePt" dir="t"/>
        </a:scene3d>
        <a:sp3d>
          <a:bevelB prst="relaxedInset"/>
        </a:sp3d>
      </dgm:spPr>
      <dgm:t>
        <a:bodyPr/>
        <a:lstStyle/>
        <a:p>
          <a:r>
            <a:rPr lang="en-US" dirty="0" smtClean="0"/>
            <a:t>1000 Genome Project</a:t>
          </a:r>
          <a:endParaRPr lang="en-US" dirty="0"/>
        </a:p>
      </dgm:t>
    </dgm:pt>
    <dgm:pt modelId="{9E14BC3B-64D1-4C69-85C0-0F613B2D46D1}" type="parTrans" cxnId="{B9DB4038-27FA-4757-96C5-3E24B341352C}">
      <dgm:prSet/>
      <dgm:spPr/>
      <dgm:t>
        <a:bodyPr/>
        <a:lstStyle/>
        <a:p>
          <a:endParaRPr lang="en-US"/>
        </a:p>
      </dgm:t>
    </dgm:pt>
    <dgm:pt modelId="{749DAE39-E53C-4FA1-B1CD-1AC1026DA2E2}" type="sibTrans" cxnId="{B9DB4038-27FA-4757-96C5-3E24B341352C}">
      <dgm:prSet/>
      <dgm:spPr/>
      <dgm:t>
        <a:bodyPr/>
        <a:lstStyle/>
        <a:p>
          <a:endParaRPr lang="en-US"/>
        </a:p>
      </dgm:t>
    </dgm:pt>
    <dgm:pt modelId="{EBF4A44F-0683-42E6-B417-86A94FB7EF6A}">
      <dgm:prSet phldrT="[Text]"/>
      <dgm:spPr>
        <a:scene3d>
          <a:camera prst="orthographicFront"/>
          <a:lightRig rig="threePt" dir="t"/>
        </a:scene3d>
        <a:sp3d>
          <a:bevelB prst="relaxedInset"/>
        </a:sp3d>
      </dgm:spPr>
      <dgm:t>
        <a:bodyPr/>
        <a:lstStyle/>
        <a:p>
          <a:r>
            <a:rPr lang="en-US" dirty="0" smtClean="0"/>
            <a:t>LWK</a:t>
          </a:r>
          <a:endParaRPr lang="en-US" dirty="0"/>
        </a:p>
      </dgm:t>
    </dgm:pt>
    <dgm:pt modelId="{46E75FA1-5650-4C13-B349-7B01E6073E29}" type="parTrans" cxnId="{176D7611-9DC1-430C-A8E7-46E0D1E8124A}">
      <dgm:prSet/>
      <dgm:spPr>
        <a:scene3d>
          <a:camera prst="orthographicFront"/>
          <a:lightRig rig="threePt" dir="t"/>
        </a:scene3d>
        <a:sp3d>
          <a:bevelB prst="relaxedInset"/>
        </a:sp3d>
      </dgm:spPr>
      <dgm:t>
        <a:bodyPr/>
        <a:lstStyle/>
        <a:p>
          <a:endParaRPr lang="en-US"/>
        </a:p>
      </dgm:t>
    </dgm:pt>
    <dgm:pt modelId="{E9CDE353-0553-4048-AC1E-B85B3CBF2BE8}" type="sibTrans" cxnId="{176D7611-9DC1-430C-A8E7-46E0D1E8124A}">
      <dgm:prSet/>
      <dgm:spPr/>
      <dgm:t>
        <a:bodyPr/>
        <a:lstStyle/>
        <a:p>
          <a:endParaRPr lang="en-US"/>
        </a:p>
      </dgm:t>
    </dgm:pt>
    <dgm:pt modelId="{066CA487-9F95-48CB-83E7-2C314714867C}">
      <dgm:prSet phldrT="[Text]"/>
      <dgm:spPr>
        <a:scene3d>
          <a:camera prst="orthographicFront"/>
          <a:lightRig rig="threePt" dir="t"/>
        </a:scene3d>
        <a:sp3d>
          <a:bevelB prst="relaxedInset"/>
        </a:sp3d>
      </dgm:spPr>
      <dgm:t>
        <a:bodyPr/>
        <a:lstStyle/>
        <a:p>
          <a:r>
            <a:rPr lang="en-US" dirty="0" smtClean="0"/>
            <a:t>FIN</a:t>
          </a:r>
          <a:endParaRPr lang="en-US" dirty="0"/>
        </a:p>
      </dgm:t>
    </dgm:pt>
    <dgm:pt modelId="{331F0D89-63C3-4A63-8C4F-5317C06E2A32}" type="parTrans" cxnId="{35A56855-796A-482E-A368-2960F0DBEF9A}">
      <dgm:prSet/>
      <dgm:spPr>
        <a:scene3d>
          <a:camera prst="orthographicFront"/>
          <a:lightRig rig="threePt" dir="t"/>
        </a:scene3d>
        <a:sp3d>
          <a:bevelB prst="relaxedInset"/>
        </a:sp3d>
      </dgm:spPr>
      <dgm:t>
        <a:bodyPr/>
        <a:lstStyle/>
        <a:p>
          <a:endParaRPr lang="en-US"/>
        </a:p>
      </dgm:t>
    </dgm:pt>
    <dgm:pt modelId="{A8AE2A06-203A-4340-9018-5EDD5C777D63}" type="sibTrans" cxnId="{35A56855-796A-482E-A368-2960F0DBEF9A}">
      <dgm:prSet/>
      <dgm:spPr/>
      <dgm:t>
        <a:bodyPr/>
        <a:lstStyle/>
        <a:p>
          <a:endParaRPr lang="en-US"/>
        </a:p>
      </dgm:t>
    </dgm:pt>
    <dgm:pt modelId="{296239AC-F66F-4F8F-91A8-D7ACF9B84321}">
      <dgm:prSet phldrT="[Text]"/>
      <dgm:spPr>
        <a:scene3d>
          <a:camera prst="orthographicFront"/>
          <a:lightRig rig="threePt" dir="t"/>
        </a:scene3d>
        <a:sp3d>
          <a:bevelB prst="relaxedInset"/>
        </a:sp3d>
      </dgm:spPr>
      <dgm:t>
        <a:bodyPr/>
        <a:lstStyle/>
        <a:p>
          <a:r>
            <a:rPr lang="en-US" dirty="0" smtClean="0"/>
            <a:t>JPT</a:t>
          </a:r>
          <a:endParaRPr lang="en-US" dirty="0"/>
        </a:p>
      </dgm:t>
    </dgm:pt>
    <dgm:pt modelId="{9C31CAFD-BD92-4DF4-8399-961159427F9B}" type="parTrans" cxnId="{8740A6A7-4B73-4D59-9867-4C90E283AC89}">
      <dgm:prSet/>
      <dgm:spPr>
        <a:scene3d>
          <a:camera prst="orthographicFront"/>
          <a:lightRig rig="threePt" dir="t"/>
        </a:scene3d>
        <a:sp3d>
          <a:bevelB prst="relaxedInset"/>
        </a:sp3d>
      </dgm:spPr>
      <dgm:t>
        <a:bodyPr/>
        <a:lstStyle/>
        <a:p>
          <a:endParaRPr lang="en-US"/>
        </a:p>
      </dgm:t>
    </dgm:pt>
    <dgm:pt modelId="{8B79FCDB-FA14-4E52-B968-F745E577EC5D}" type="sibTrans" cxnId="{8740A6A7-4B73-4D59-9867-4C90E283AC89}">
      <dgm:prSet/>
      <dgm:spPr/>
      <dgm:t>
        <a:bodyPr/>
        <a:lstStyle/>
        <a:p>
          <a:endParaRPr lang="en-US"/>
        </a:p>
      </dgm:t>
    </dgm:pt>
    <dgm:pt modelId="{428ABFA4-8F9B-43D6-B789-D5A5E7778F7C}">
      <dgm:prSet phldrT="[Text]"/>
      <dgm:spPr>
        <a:scene3d>
          <a:camera prst="orthographicFront"/>
          <a:lightRig rig="threePt" dir="t"/>
        </a:scene3d>
        <a:sp3d>
          <a:bevelB prst="relaxedInset"/>
        </a:sp3d>
      </dgm:spPr>
      <dgm:t>
        <a:bodyPr/>
        <a:lstStyle/>
        <a:p>
          <a:r>
            <a:rPr lang="en-US" dirty="0" smtClean="0"/>
            <a:t>GBR</a:t>
          </a:r>
          <a:endParaRPr lang="en-US" dirty="0"/>
        </a:p>
      </dgm:t>
    </dgm:pt>
    <dgm:pt modelId="{5078CEE8-A2EA-460A-AC95-F92938D17A42}" type="parTrans" cxnId="{97797808-CBDD-44C7-A591-8468EC6392D6}">
      <dgm:prSet/>
      <dgm:spPr>
        <a:scene3d>
          <a:camera prst="orthographicFront"/>
          <a:lightRig rig="threePt" dir="t"/>
        </a:scene3d>
        <a:sp3d>
          <a:bevelB prst="relaxedInset"/>
        </a:sp3d>
      </dgm:spPr>
      <dgm:t>
        <a:bodyPr/>
        <a:lstStyle/>
        <a:p>
          <a:endParaRPr lang="en-US"/>
        </a:p>
      </dgm:t>
    </dgm:pt>
    <dgm:pt modelId="{6BDDA0B3-798C-4EA6-BBB9-C69FD289EA0C}" type="sibTrans" cxnId="{97797808-CBDD-44C7-A591-8468EC6392D6}">
      <dgm:prSet/>
      <dgm:spPr/>
      <dgm:t>
        <a:bodyPr/>
        <a:lstStyle/>
        <a:p>
          <a:endParaRPr lang="en-US"/>
        </a:p>
      </dgm:t>
    </dgm:pt>
    <dgm:pt modelId="{E276201F-EA19-4EF6-B0D5-15FFE15049A5}">
      <dgm:prSet phldrT="[Text]"/>
      <dgm:spPr>
        <a:scene3d>
          <a:camera prst="orthographicFront"/>
          <a:lightRig rig="threePt" dir="t"/>
        </a:scene3d>
        <a:sp3d>
          <a:bevelB prst="relaxedInset"/>
        </a:sp3d>
      </dgm:spPr>
      <dgm:t>
        <a:bodyPr/>
        <a:lstStyle/>
        <a:p>
          <a:r>
            <a:rPr lang="en-US" dirty="0" smtClean="0"/>
            <a:t>CHB</a:t>
          </a:r>
          <a:endParaRPr lang="en-US" dirty="0"/>
        </a:p>
      </dgm:t>
    </dgm:pt>
    <dgm:pt modelId="{58399F32-517F-4869-81D5-4DA9717AC01A}" type="parTrans" cxnId="{BDC18261-EADB-4A77-AB79-AAE223FDE1B5}">
      <dgm:prSet/>
      <dgm:spPr>
        <a:scene3d>
          <a:camera prst="orthographicFront"/>
          <a:lightRig rig="threePt" dir="t"/>
        </a:scene3d>
        <a:sp3d>
          <a:bevelB prst="relaxedInset"/>
        </a:sp3d>
      </dgm:spPr>
      <dgm:t>
        <a:bodyPr/>
        <a:lstStyle/>
        <a:p>
          <a:endParaRPr lang="en-US"/>
        </a:p>
      </dgm:t>
    </dgm:pt>
    <dgm:pt modelId="{29D69611-A034-4F0B-AFDC-0CE348A62A3B}" type="sibTrans" cxnId="{BDC18261-EADB-4A77-AB79-AAE223FDE1B5}">
      <dgm:prSet/>
      <dgm:spPr/>
      <dgm:t>
        <a:bodyPr/>
        <a:lstStyle/>
        <a:p>
          <a:endParaRPr lang="en-US"/>
        </a:p>
      </dgm:t>
    </dgm:pt>
    <dgm:pt modelId="{16ACFB9F-7137-4AAD-9971-FAB66A040E35}">
      <dgm:prSet phldrT="[Text]"/>
      <dgm:spPr>
        <a:scene3d>
          <a:camera prst="orthographicFront"/>
          <a:lightRig rig="threePt" dir="t"/>
        </a:scene3d>
        <a:sp3d>
          <a:bevelB prst="relaxedInset"/>
        </a:sp3d>
      </dgm:spPr>
      <dgm:t>
        <a:bodyPr/>
        <a:lstStyle/>
        <a:p>
          <a:r>
            <a:rPr lang="en-US" dirty="0" smtClean="0"/>
            <a:t>TSI</a:t>
          </a:r>
          <a:endParaRPr lang="en-US" dirty="0"/>
        </a:p>
      </dgm:t>
    </dgm:pt>
    <dgm:pt modelId="{702058CE-5EEE-436D-99FB-79B28E745C53}" type="parTrans" cxnId="{1B973DCD-F6D0-43D1-A37A-E915F534A822}">
      <dgm:prSet/>
      <dgm:spPr>
        <a:scene3d>
          <a:camera prst="orthographicFront"/>
          <a:lightRig rig="threePt" dir="t"/>
        </a:scene3d>
        <a:sp3d>
          <a:bevelB prst="relaxedInset"/>
        </a:sp3d>
      </dgm:spPr>
      <dgm:t>
        <a:bodyPr/>
        <a:lstStyle/>
        <a:p>
          <a:endParaRPr lang="en-US"/>
        </a:p>
      </dgm:t>
    </dgm:pt>
    <dgm:pt modelId="{B0B00087-5537-4A2B-B566-66834A7E422B}" type="sibTrans" cxnId="{1B973DCD-F6D0-43D1-A37A-E915F534A822}">
      <dgm:prSet/>
      <dgm:spPr/>
      <dgm:t>
        <a:bodyPr/>
        <a:lstStyle/>
        <a:p>
          <a:endParaRPr lang="en-US"/>
        </a:p>
      </dgm:t>
    </dgm:pt>
    <dgm:pt modelId="{F2F232CD-A60D-4746-BE5D-C8C6ED591CDE}">
      <dgm:prSet phldrT="[Text]"/>
      <dgm:spPr>
        <a:scene3d>
          <a:camera prst="orthographicFront"/>
          <a:lightRig rig="threePt" dir="t"/>
        </a:scene3d>
        <a:sp3d>
          <a:bevelB prst="relaxedInset"/>
        </a:sp3d>
      </dgm:spPr>
      <dgm:t>
        <a:bodyPr/>
        <a:lstStyle/>
        <a:p>
          <a:r>
            <a:rPr lang="en-US" dirty="0" smtClean="0"/>
            <a:t>PUR</a:t>
          </a:r>
          <a:endParaRPr lang="en-US" dirty="0"/>
        </a:p>
      </dgm:t>
    </dgm:pt>
    <dgm:pt modelId="{0BBFB7D1-145A-4F05-87FA-AE2B687FB45E}" type="parTrans" cxnId="{DD4C83B4-EF92-4D31-9808-E1AF44DB8C75}">
      <dgm:prSet/>
      <dgm:spPr>
        <a:scene3d>
          <a:camera prst="orthographicFront"/>
          <a:lightRig rig="threePt" dir="t"/>
        </a:scene3d>
        <a:sp3d>
          <a:bevelB prst="relaxedInset"/>
        </a:sp3d>
      </dgm:spPr>
      <dgm:t>
        <a:bodyPr/>
        <a:lstStyle/>
        <a:p>
          <a:endParaRPr lang="en-US"/>
        </a:p>
      </dgm:t>
    </dgm:pt>
    <dgm:pt modelId="{C2E89870-B573-4B47-93A4-2F941DB3B273}" type="sibTrans" cxnId="{DD4C83B4-EF92-4D31-9808-E1AF44DB8C75}">
      <dgm:prSet/>
      <dgm:spPr/>
      <dgm:t>
        <a:bodyPr/>
        <a:lstStyle/>
        <a:p>
          <a:endParaRPr lang="en-US"/>
        </a:p>
      </dgm:t>
    </dgm:pt>
    <dgm:pt modelId="{597D75C7-CCA8-48B3-8565-A75FA678195D}">
      <dgm:prSet phldrT="[Text]"/>
      <dgm:spPr>
        <a:scene3d>
          <a:camera prst="orthographicFront"/>
          <a:lightRig rig="threePt" dir="t"/>
        </a:scene3d>
        <a:sp3d>
          <a:bevelB prst="relaxedInset"/>
        </a:sp3d>
      </dgm:spPr>
      <dgm:t>
        <a:bodyPr/>
        <a:lstStyle/>
        <a:p>
          <a:r>
            <a:rPr lang="en-US" dirty="0" smtClean="0"/>
            <a:t>MXL</a:t>
          </a:r>
          <a:endParaRPr lang="en-US" dirty="0"/>
        </a:p>
      </dgm:t>
    </dgm:pt>
    <dgm:pt modelId="{49B7F6CC-5095-44CF-A321-F54C39C43BD8}" type="parTrans" cxnId="{BA98F9F9-576B-44D5-AD1B-9CC07BB512B1}">
      <dgm:prSet/>
      <dgm:spPr>
        <a:scene3d>
          <a:camera prst="orthographicFront"/>
          <a:lightRig rig="threePt" dir="t"/>
        </a:scene3d>
        <a:sp3d>
          <a:bevelB prst="relaxedInset"/>
        </a:sp3d>
      </dgm:spPr>
      <dgm:t>
        <a:bodyPr/>
        <a:lstStyle/>
        <a:p>
          <a:endParaRPr lang="en-US"/>
        </a:p>
      </dgm:t>
    </dgm:pt>
    <dgm:pt modelId="{9ED4D4CC-2F16-408A-8EC2-F9FE66F119E6}" type="sibTrans" cxnId="{BA98F9F9-576B-44D5-AD1B-9CC07BB512B1}">
      <dgm:prSet/>
      <dgm:spPr/>
      <dgm:t>
        <a:bodyPr/>
        <a:lstStyle/>
        <a:p>
          <a:endParaRPr lang="en-US"/>
        </a:p>
      </dgm:t>
    </dgm:pt>
    <dgm:pt modelId="{3E93F991-7A77-4859-85BA-BB7737A7EC53}">
      <dgm:prSet phldrT="[Text]"/>
      <dgm:spPr>
        <a:scene3d>
          <a:camera prst="orthographicFront"/>
          <a:lightRig rig="threePt" dir="t"/>
        </a:scene3d>
        <a:sp3d>
          <a:bevelB prst="relaxedInset"/>
        </a:sp3d>
      </dgm:spPr>
      <dgm:t>
        <a:bodyPr/>
        <a:lstStyle/>
        <a:p>
          <a:r>
            <a:rPr lang="en-US" dirty="0" smtClean="0"/>
            <a:t>IBS</a:t>
          </a:r>
          <a:endParaRPr lang="en-US" dirty="0"/>
        </a:p>
      </dgm:t>
    </dgm:pt>
    <dgm:pt modelId="{DEBD2DDD-269D-43D1-AF96-E2F92D537B3B}" type="parTrans" cxnId="{010D818C-57CF-4872-95CD-ECE7830C1360}">
      <dgm:prSet/>
      <dgm:spPr>
        <a:scene3d>
          <a:camera prst="orthographicFront"/>
          <a:lightRig rig="threePt" dir="t"/>
        </a:scene3d>
        <a:sp3d>
          <a:bevelB prst="relaxedInset"/>
        </a:sp3d>
      </dgm:spPr>
      <dgm:t>
        <a:bodyPr/>
        <a:lstStyle/>
        <a:p>
          <a:endParaRPr lang="en-US"/>
        </a:p>
      </dgm:t>
    </dgm:pt>
    <dgm:pt modelId="{16AE51F1-47C8-4E80-A130-0007E4F4C123}" type="sibTrans" cxnId="{010D818C-57CF-4872-95CD-ECE7830C1360}">
      <dgm:prSet/>
      <dgm:spPr/>
      <dgm:t>
        <a:bodyPr/>
        <a:lstStyle/>
        <a:p>
          <a:endParaRPr lang="en-US"/>
        </a:p>
      </dgm:t>
    </dgm:pt>
    <dgm:pt modelId="{09DEB2D3-1FD2-420B-B2D2-8FE09284F435}">
      <dgm:prSet phldrT="[Text]"/>
      <dgm:spPr>
        <a:scene3d>
          <a:camera prst="orthographicFront"/>
          <a:lightRig rig="threePt" dir="t"/>
        </a:scene3d>
        <a:sp3d>
          <a:bevelB prst="relaxedInset"/>
        </a:sp3d>
      </dgm:spPr>
      <dgm:t>
        <a:bodyPr/>
        <a:lstStyle/>
        <a:p>
          <a:r>
            <a:rPr lang="en-US" dirty="0" smtClean="0"/>
            <a:t>CLM</a:t>
          </a:r>
          <a:endParaRPr lang="en-US" dirty="0"/>
        </a:p>
      </dgm:t>
    </dgm:pt>
    <dgm:pt modelId="{B69C512C-4FF5-4113-8712-D51E13883E7D}" type="parTrans" cxnId="{276111BA-1BAE-4176-965C-067DE7B64552}">
      <dgm:prSet/>
      <dgm:spPr>
        <a:scene3d>
          <a:camera prst="orthographicFront"/>
          <a:lightRig rig="threePt" dir="t"/>
        </a:scene3d>
        <a:sp3d>
          <a:bevelB prst="relaxedInset"/>
        </a:sp3d>
      </dgm:spPr>
      <dgm:t>
        <a:bodyPr/>
        <a:lstStyle/>
        <a:p>
          <a:endParaRPr lang="en-US"/>
        </a:p>
      </dgm:t>
    </dgm:pt>
    <dgm:pt modelId="{1A194565-46D1-42DE-AA32-65782225BC2A}" type="sibTrans" cxnId="{276111BA-1BAE-4176-965C-067DE7B64552}">
      <dgm:prSet/>
      <dgm:spPr/>
      <dgm:t>
        <a:bodyPr/>
        <a:lstStyle/>
        <a:p>
          <a:endParaRPr lang="en-US"/>
        </a:p>
      </dgm:t>
    </dgm:pt>
    <dgm:pt modelId="{36BA8967-4520-4513-B736-F6E6A6A74381}">
      <dgm:prSet phldrT="[Text]"/>
      <dgm:spPr>
        <a:scene3d>
          <a:camera prst="orthographicFront"/>
          <a:lightRig rig="threePt" dir="t"/>
        </a:scene3d>
        <a:sp3d>
          <a:bevelB prst="relaxedInset"/>
        </a:sp3d>
      </dgm:spPr>
      <dgm:t>
        <a:bodyPr/>
        <a:lstStyle/>
        <a:p>
          <a:r>
            <a:rPr lang="en-US" dirty="0" smtClean="0"/>
            <a:t>CEU</a:t>
          </a:r>
          <a:endParaRPr lang="en-US" dirty="0"/>
        </a:p>
      </dgm:t>
    </dgm:pt>
    <dgm:pt modelId="{5F7084A8-6BB6-4F73-A600-F4B0B153BEFA}" type="parTrans" cxnId="{CD6B6DEB-5119-4D2F-826F-21EAC5A8D2B7}">
      <dgm:prSet/>
      <dgm:spPr>
        <a:scene3d>
          <a:camera prst="orthographicFront"/>
          <a:lightRig rig="threePt" dir="t"/>
        </a:scene3d>
        <a:sp3d>
          <a:bevelB prst="relaxedInset"/>
        </a:sp3d>
      </dgm:spPr>
      <dgm:t>
        <a:bodyPr/>
        <a:lstStyle/>
        <a:p>
          <a:endParaRPr lang="en-US"/>
        </a:p>
      </dgm:t>
    </dgm:pt>
    <dgm:pt modelId="{630C9FAA-FF31-4185-9625-092BA40A44BF}" type="sibTrans" cxnId="{CD6B6DEB-5119-4D2F-826F-21EAC5A8D2B7}">
      <dgm:prSet/>
      <dgm:spPr/>
      <dgm:t>
        <a:bodyPr/>
        <a:lstStyle/>
        <a:p>
          <a:endParaRPr lang="en-US"/>
        </a:p>
      </dgm:t>
    </dgm:pt>
    <dgm:pt modelId="{54877E2B-DE43-40EB-8CFF-7D70B4785A30}">
      <dgm:prSet phldrT="[Text]"/>
      <dgm:spPr>
        <a:scene3d>
          <a:camera prst="orthographicFront"/>
          <a:lightRig rig="threePt" dir="t"/>
        </a:scene3d>
        <a:sp3d>
          <a:bevelB prst="relaxedInset"/>
        </a:sp3d>
      </dgm:spPr>
      <dgm:t>
        <a:bodyPr/>
        <a:lstStyle/>
        <a:p>
          <a:r>
            <a:rPr lang="en-US" dirty="0" smtClean="0"/>
            <a:t>ASW</a:t>
          </a:r>
          <a:endParaRPr lang="en-US" dirty="0"/>
        </a:p>
      </dgm:t>
    </dgm:pt>
    <dgm:pt modelId="{DB78D867-52F5-4422-BB86-25FB94489065}" type="parTrans" cxnId="{2E693CF3-0FD3-401C-A697-D381B8B1D12A}">
      <dgm:prSet/>
      <dgm:spPr>
        <a:scene3d>
          <a:camera prst="orthographicFront"/>
          <a:lightRig rig="threePt" dir="t"/>
        </a:scene3d>
        <a:sp3d>
          <a:bevelB prst="relaxedInset"/>
        </a:sp3d>
      </dgm:spPr>
      <dgm:t>
        <a:bodyPr/>
        <a:lstStyle/>
        <a:p>
          <a:endParaRPr lang="en-US"/>
        </a:p>
      </dgm:t>
    </dgm:pt>
    <dgm:pt modelId="{1FD140C3-3B03-4827-8AD6-5509F6774859}" type="sibTrans" cxnId="{2E693CF3-0FD3-401C-A697-D381B8B1D12A}">
      <dgm:prSet/>
      <dgm:spPr/>
      <dgm:t>
        <a:bodyPr/>
        <a:lstStyle/>
        <a:p>
          <a:endParaRPr lang="en-US"/>
        </a:p>
      </dgm:t>
    </dgm:pt>
    <dgm:pt modelId="{ABF4AE17-5658-4B12-8248-CE4263FDC7E4}">
      <dgm:prSet phldrT="[Text]"/>
      <dgm:spPr>
        <a:scene3d>
          <a:camera prst="orthographicFront"/>
          <a:lightRig rig="threePt" dir="t"/>
        </a:scene3d>
        <a:sp3d>
          <a:bevelB prst="relaxedInset"/>
        </a:sp3d>
      </dgm:spPr>
      <dgm:t>
        <a:bodyPr/>
        <a:lstStyle/>
        <a:p>
          <a:r>
            <a:rPr lang="en-US" dirty="0" smtClean="0"/>
            <a:t>YRI</a:t>
          </a:r>
          <a:endParaRPr lang="en-US" dirty="0"/>
        </a:p>
      </dgm:t>
    </dgm:pt>
    <dgm:pt modelId="{9301FB7E-AB7C-4245-936D-7FC862040308}" type="parTrans" cxnId="{01AA3A3A-067F-4468-A146-0CBA7A7AB170}">
      <dgm:prSet/>
      <dgm:spPr>
        <a:scene3d>
          <a:camera prst="orthographicFront"/>
          <a:lightRig rig="threePt" dir="t"/>
        </a:scene3d>
        <a:sp3d>
          <a:bevelB prst="relaxedInset"/>
        </a:sp3d>
      </dgm:spPr>
      <dgm:t>
        <a:bodyPr/>
        <a:lstStyle/>
        <a:p>
          <a:endParaRPr lang="en-US"/>
        </a:p>
      </dgm:t>
    </dgm:pt>
    <dgm:pt modelId="{95830058-07B8-4903-B2BA-F9C0DCC898F1}" type="sibTrans" cxnId="{01AA3A3A-067F-4468-A146-0CBA7A7AB170}">
      <dgm:prSet/>
      <dgm:spPr/>
      <dgm:t>
        <a:bodyPr/>
        <a:lstStyle/>
        <a:p>
          <a:endParaRPr lang="en-US"/>
        </a:p>
      </dgm:t>
    </dgm:pt>
    <dgm:pt modelId="{17704F9A-CE6C-4ABD-8F29-CC1309F70A9D}">
      <dgm:prSet phldrT="[Text]"/>
      <dgm:spPr>
        <a:scene3d>
          <a:camera prst="orthographicFront"/>
          <a:lightRig rig="threePt" dir="t"/>
        </a:scene3d>
        <a:sp3d>
          <a:bevelB prst="relaxedInset"/>
        </a:sp3d>
      </dgm:spPr>
      <dgm:t>
        <a:bodyPr/>
        <a:lstStyle/>
        <a:p>
          <a:r>
            <a:rPr lang="en-US" dirty="0" smtClean="0"/>
            <a:t>CHS</a:t>
          </a:r>
          <a:endParaRPr lang="en-US" dirty="0"/>
        </a:p>
      </dgm:t>
    </dgm:pt>
    <dgm:pt modelId="{15FE87CB-6EEB-4411-8CB3-6FCE1EE491CD}" type="parTrans" cxnId="{9057153C-8C3E-4D38-AA63-DE96DAB69544}">
      <dgm:prSet/>
      <dgm:spPr>
        <a:scene3d>
          <a:camera prst="orthographicFront"/>
          <a:lightRig rig="threePt" dir="t"/>
        </a:scene3d>
        <a:sp3d>
          <a:bevelB prst="relaxedInset"/>
        </a:sp3d>
      </dgm:spPr>
      <dgm:t>
        <a:bodyPr/>
        <a:lstStyle/>
        <a:p>
          <a:endParaRPr lang="en-US"/>
        </a:p>
      </dgm:t>
    </dgm:pt>
    <dgm:pt modelId="{74918A0D-8257-4D05-821F-B5D3D89FA290}" type="sibTrans" cxnId="{9057153C-8C3E-4D38-AA63-DE96DAB69544}">
      <dgm:prSet/>
      <dgm:spPr/>
      <dgm:t>
        <a:bodyPr/>
        <a:lstStyle/>
        <a:p>
          <a:endParaRPr lang="en-US"/>
        </a:p>
      </dgm:t>
    </dgm:pt>
    <dgm:pt modelId="{758FA74E-26F3-4B40-98FA-5C16AE12B0EC}" type="pres">
      <dgm:prSet presAssocID="{5ACFCEE8-EE66-4B70-8A78-1C5E9AEBE5CC}" presName="cycle" presStyleCnt="0">
        <dgm:presLayoutVars>
          <dgm:chMax val="1"/>
          <dgm:dir/>
          <dgm:animLvl val="ctr"/>
          <dgm:resizeHandles val="exact"/>
        </dgm:presLayoutVars>
      </dgm:prSet>
      <dgm:spPr/>
      <dgm:t>
        <a:bodyPr/>
        <a:lstStyle/>
        <a:p>
          <a:endParaRPr lang="en-US"/>
        </a:p>
      </dgm:t>
    </dgm:pt>
    <dgm:pt modelId="{94FBC13B-C721-4820-AA08-93FB38F98CC9}" type="pres">
      <dgm:prSet presAssocID="{E7121D28-4F59-499D-A1F1-964E05299CC3}" presName="centerShape" presStyleLbl="node0" presStyleIdx="0" presStyleCnt="1" custScaleX="258987" custScaleY="258987"/>
      <dgm:spPr/>
      <dgm:t>
        <a:bodyPr/>
        <a:lstStyle/>
        <a:p>
          <a:endParaRPr lang="en-US"/>
        </a:p>
      </dgm:t>
    </dgm:pt>
    <dgm:pt modelId="{6763CED6-AA6B-4669-AB23-5AE92D0FB4DA}" type="pres">
      <dgm:prSet presAssocID="{46E75FA1-5650-4C13-B349-7B01E6073E29}" presName="Name9" presStyleLbl="parChTrans1D2" presStyleIdx="0" presStyleCnt="14"/>
      <dgm:spPr/>
      <dgm:t>
        <a:bodyPr/>
        <a:lstStyle/>
        <a:p>
          <a:endParaRPr lang="en-US"/>
        </a:p>
      </dgm:t>
    </dgm:pt>
    <dgm:pt modelId="{EB144827-3B1E-4BAA-9BF9-AF9C1B5BA5FA}" type="pres">
      <dgm:prSet presAssocID="{46E75FA1-5650-4C13-B349-7B01E6073E29}" presName="connTx" presStyleLbl="parChTrans1D2" presStyleIdx="0" presStyleCnt="14"/>
      <dgm:spPr/>
      <dgm:t>
        <a:bodyPr/>
        <a:lstStyle/>
        <a:p>
          <a:endParaRPr lang="en-US"/>
        </a:p>
      </dgm:t>
    </dgm:pt>
    <dgm:pt modelId="{B3F449AF-CD42-47BC-A815-E016560DBB60}" type="pres">
      <dgm:prSet presAssocID="{EBF4A44F-0683-42E6-B417-86A94FB7EF6A}" presName="node" presStyleLbl="node1" presStyleIdx="0" presStyleCnt="14">
        <dgm:presLayoutVars>
          <dgm:bulletEnabled val="1"/>
        </dgm:presLayoutVars>
      </dgm:prSet>
      <dgm:spPr/>
      <dgm:t>
        <a:bodyPr/>
        <a:lstStyle/>
        <a:p>
          <a:endParaRPr lang="en-US"/>
        </a:p>
      </dgm:t>
    </dgm:pt>
    <dgm:pt modelId="{288104C7-09E9-4D4A-AFFC-F6019C8F86A0}" type="pres">
      <dgm:prSet presAssocID="{331F0D89-63C3-4A63-8C4F-5317C06E2A32}" presName="Name9" presStyleLbl="parChTrans1D2" presStyleIdx="1" presStyleCnt="14"/>
      <dgm:spPr/>
      <dgm:t>
        <a:bodyPr/>
        <a:lstStyle/>
        <a:p>
          <a:endParaRPr lang="en-US"/>
        </a:p>
      </dgm:t>
    </dgm:pt>
    <dgm:pt modelId="{E8B9C7F7-9B62-48A4-8D3E-8D0BB86A7E77}" type="pres">
      <dgm:prSet presAssocID="{331F0D89-63C3-4A63-8C4F-5317C06E2A32}" presName="connTx" presStyleLbl="parChTrans1D2" presStyleIdx="1" presStyleCnt="14"/>
      <dgm:spPr/>
      <dgm:t>
        <a:bodyPr/>
        <a:lstStyle/>
        <a:p>
          <a:endParaRPr lang="en-US"/>
        </a:p>
      </dgm:t>
    </dgm:pt>
    <dgm:pt modelId="{C2FB2AB8-1D92-4C80-AC54-E56CC5A7E0F1}" type="pres">
      <dgm:prSet presAssocID="{066CA487-9F95-48CB-83E7-2C314714867C}" presName="node" presStyleLbl="node1" presStyleIdx="1" presStyleCnt="14">
        <dgm:presLayoutVars>
          <dgm:bulletEnabled val="1"/>
        </dgm:presLayoutVars>
      </dgm:prSet>
      <dgm:spPr/>
      <dgm:t>
        <a:bodyPr/>
        <a:lstStyle/>
        <a:p>
          <a:endParaRPr lang="en-US"/>
        </a:p>
      </dgm:t>
    </dgm:pt>
    <dgm:pt modelId="{9CF5D08E-11E3-4B1C-8159-E604A0D2045E}" type="pres">
      <dgm:prSet presAssocID="{9C31CAFD-BD92-4DF4-8399-961159427F9B}" presName="Name9" presStyleLbl="parChTrans1D2" presStyleIdx="2" presStyleCnt="14"/>
      <dgm:spPr/>
      <dgm:t>
        <a:bodyPr/>
        <a:lstStyle/>
        <a:p>
          <a:endParaRPr lang="en-US"/>
        </a:p>
      </dgm:t>
    </dgm:pt>
    <dgm:pt modelId="{034EF7C9-E45C-4507-8545-F534DE017418}" type="pres">
      <dgm:prSet presAssocID="{9C31CAFD-BD92-4DF4-8399-961159427F9B}" presName="connTx" presStyleLbl="parChTrans1D2" presStyleIdx="2" presStyleCnt="14"/>
      <dgm:spPr/>
      <dgm:t>
        <a:bodyPr/>
        <a:lstStyle/>
        <a:p>
          <a:endParaRPr lang="en-US"/>
        </a:p>
      </dgm:t>
    </dgm:pt>
    <dgm:pt modelId="{54CD4056-873D-41FD-8A5B-47D5D86E5107}" type="pres">
      <dgm:prSet presAssocID="{296239AC-F66F-4F8F-91A8-D7ACF9B84321}" presName="node" presStyleLbl="node1" presStyleIdx="2" presStyleCnt="14">
        <dgm:presLayoutVars>
          <dgm:bulletEnabled val="1"/>
        </dgm:presLayoutVars>
      </dgm:prSet>
      <dgm:spPr/>
      <dgm:t>
        <a:bodyPr/>
        <a:lstStyle/>
        <a:p>
          <a:endParaRPr lang="en-US"/>
        </a:p>
      </dgm:t>
    </dgm:pt>
    <dgm:pt modelId="{06E8939A-A8E8-48F9-B6B0-0CA5B1C16C28}" type="pres">
      <dgm:prSet presAssocID="{5078CEE8-A2EA-460A-AC95-F92938D17A42}" presName="Name9" presStyleLbl="parChTrans1D2" presStyleIdx="3" presStyleCnt="14"/>
      <dgm:spPr/>
      <dgm:t>
        <a:bodyPr/>
        <a:lstStyle/>
        <a:p>
          <a:endParaRPr lang="en-US"/>
        </a:p>
      </dgm:t>
    </dgm:pt>
    <dgm:pt modelId="{63F3C5A2-EAA0-4C8F-AB1C-4DA0C59A9294}" type="pres">
      <dgm:prSet presAssocID="{5078CEE8-A2EA-460A-AC95-F92938D17A42}" presName="connTx" presStyleLbl="parChTrans1D2" presStyleIdx="3" presStyleCnt="14"/>
      <dgm:spPr/>
      <dgm:t>
        <a:bodyPr/>
        <a:lstStyle/>
        <a:p>
          <a:endParaRPr lang="en-US"/>
        </a:p>
      </dgm:t>
    </dgm:pt>
    <dgm:pt modelId="{311F6DBD-08D0-48A2-9E70-0654F0739E24}" type="pres">
      <dgm:prSet presAssocID="{428ABFA4-8F9B-43D6-B789-D5A5E7778F7C}" presName="node" presStyleLbl="node1" presStyleIdx="3" presStyleCnt="14">
        <dgm:presLayoutVars>
          <dgm:bulletEnabled val="1"/>
        </dgm:presLayoutVars>
      </dgm:prSet>
      <dgm:spPr/>
      <dgm:t>
        <a:bodyPr/>
        <a:lstStyle/>
        <a:p>
          <a:endParaRPr lang="en-US"/>
        </a:p>
      </dgm:t>
    </dgm:pt>
    <dgm:pt modelId="{2A480042-A57A-47D3-BAB5-D9C0AF8A59FE}" type="pres">
      <dgm:prSet presAssocID="{702058CE-5EEE-436D-99FB-79B28E745C53}" presName="Name9" presStyleLbl="parChTrans1D2" presStyleIdx="4" presStyleCnt="14"/>
      <dgm:spPr/>
      <dgm:t>
        <a:bodyPr/>
        <a:lstStyle/>
        <a:p>
          <a:endParaRPr lang="en-US"/>
        </a:p>
      </dgm:t>
    </dgm:pt>
    <dgm:pt modelId="{97100596-9981-44D8-A429-1E2FD8C74EC8}" type="pres">
      <dgm:prSet presAssocID="{702058CE-5EEE-436D-99FB-79B28E745C53}" presName="connTx" presStyleLbl="parChTrans1D2" presStyleIdx="4" presStyleCnt="14"/>
      <dgm:spPr/>
      <dgm:t>
        <a:bodyPr/>
        <a:lstStyle/>
        <a:p>
          <a:endParaRPr lang="en-US"/>
        </a:p>
      </dgm:t>
    </dgm:pt>
    <dgm:pt modelId="{8E427F10-94C8-4147-9006-91D9DAB2820E}" type="pres">
      <dgm:prSet presAssocID="{16ACFB9F-7137-4AAD-9971-FAB66A040E35}" presName="node" presStyleLbl="node1" presStyleIdx="4" presStyleCnt="14">
        <dgm:presLayoutVars>
          <dgm:bulletEnabled val="1"/>
        </dgm:presLayoutVars>
      </dgm:prSet>
      <dgm:spPr/>
      <dgm:t>
        <a:bodyPr/>
        <a:lstStyle/>
        <a:p>
          <a:endParaRPr lang="en-US"/>
        </a:p>
      </dgm:t>
    </dgm:pt>
    <dgm:pt modelId="{CBC3EBF6-999F-4887-95A7-B188CF13BE6C}" type="pres">
      <dgm:prSet presAssocID="{0BBFB7D1-145A-4F05-87FA-AE2B687FB45E}" presName="Name9" presStyleLbl="parChTrans1D2" presStyleIdx="5" presStyleCnt="14"/>
      <dgm:spPr/>
      <dgm:t>
        <a:bodyPr/>
        <a:lstStyle/>
        <a:p>
          <a:endParaRPr lang="en-US"/>
        </a:p>
      </dgm:t>
    </dgm:pt>
    <dgm:pt modelId="{D8B9F1A3-5351-4938-9500-F5970BA3334C}" type="pres">
      <dgm:prSet presAssocID="{0BBFB7D1-145A-4F05-87FA-AE2B687FB45E}" presName="connTx" presStyleLbl="parChTrans1D2" presStyleIdx="5" presStyleCnt="14"/>
      <dgm:spPr/>
      <dgm:t>
        <a:bodyPr/>
        <a:lstStyle/>
        <a:p>
          <a:endParaRPr lang="en-US"/>
        </a:p>
      </dgm:t>
    </dgm:pt>
    <dgm:pt modelId="{082083F8-E431-4848-A8B5-D73448227A06}" type="pres">
      <dgm:prSet presAssocID="{F2F232CD-A60D-4746-BE5D-C8C6ED591CDE}" presName="node" presStyleLbl="node1" presStyleIdx="5" presStyleCnt="14">
        <dgm:presLayoutVars>
          <dgm:bulletEnabled val="1"/>
        </dgm:presLayoutVars>
      </dgm:prSet>
      <dgm:spPr/>
      <dgm:t>
        <a:bodyPr/>
        <a:lstStyle/>
        <a:p>
          <a:endParaRPr lang="en-US"/>
        </a:p>
      </dgm:t>
    </dgm:pt>
    <dgm:pt modelId="{7F31D95D-15D0-4973-8E8E-4F70E7C2CCB9}" type="pres">
      <dgm:prSet presAssocID="{49B7F6CC-5095-44CF-A321-F54C39C43BD8}" presName="Name9" presStyleLbl="parChTrans1D2" presStyleIdx="6" presStyleCnt="14"/>
      <dgm:spPr/>
      <dgm:t>
        <a:bodyPr/>
        <a:lstStyle/>
        <a:p>
          <a:endParaRPr lang="en-US"/>
        </a:p>
      </dgm:t>
    </dgm:pt>
    <dgm:pt modelId="{36F869BE-67DC-43A2-BAB6-A654B8AAC622}" type="pres">
      <dgm:prSet presAssocID="{49B7F6CC-5095-44CF-A321-F54C39C43BD8}" presName="connTx" presStyleLbl="parChTrans1D2" presStyleIdx="6" presStyleCnt="14"/>
      <dgm:spPr/>
      <dgm:t>
        <a:bodyPr/>
        <a:lstStyle/>
        <a:p>
          <a:endParaRPr lang="en-US"/>
        </a:p>
      </dgm:t>
    </dgm:pt>
    <dgm:pt modelId="{8AFAA78C-5FFE-4D85-B212-FF170FD7E325}" type="pres">
      <dgm:prSet presAssocID="{597D75C7-CCA8-48B3-8565-A75FA678195D}" presName="node" presStyleLbl="node1" presStyleIdx="6" presStyleCnt="14">
        <dgm:presLayoutVars>
          <dgm:bulletEnabled val="1"/>
        </dgm:presLayoutVars>
      </dgm:prSet>
      <dgm:spPr/>
      <dgm:t>
        <a:bodyPr/>
        <a:lstStyle/>
        <a:p>
          <a:endParaRPr lang="en-US"/>
        </a:p>
      </dgm:t>
    </dgm:pt>
    <dgm:pt modelId="{BE88BE13-47AC-40EC-8724-D20FFDE280ED}" type="pres">
      <dgm:prSet presAssocID="{DEBD2DDD-269D-43D1-AF96-E2F92D537B3B}" presName="Name9" presStyleLbl="parChTrans1D2" presStyleIdx="7" presStyleCnt="14"/>
      <dgm:spPr/>
      <dgm:t>
        <a:bodyPr/>
        <a:lstStyle/>
        <a:p>
          <a:endParaRPr lang="en-US"/>
        </a:p>
      </dgm:t>
    </dgm:pt>
    <dgm:pt modelId="{4B0FB6A1-C336-4B7A-9487-DAA96212BEA4}" type="pres">
      <dgm:prSet presAssocID="{DEBD2DDD-269D-43D1-AF96-E2F92D537B3B}" presName="connTx" presStyleLbl="parChTrans1D2" presStyleIdx="7" presStyleCnt="14"/>
      <dgm:spPr/>
      <dgm:t>
        <a:bodyPr/>
        <a:lstStyle/>
        <a:p>
          <a:endParaRPr lang="en-US"/>
        </a:p>
      </dgm:t>
    </dgm:pt>
    <dgm:pt modelId="{6C92765C-1883-4262-B868-7DFD1EDEC213}" type="pres">
      <dgm:prSet presAssocID="{3E93F991-7A77-4859-85BA-BB7737A7EC53}" presName="node" presStyleLbl="node1" presStyleIdx="7" presStyleCnt="14">
        <dgm:presLayoutVars>
          <dgm:bulletEnabled val="1"/>
        </dgm:presLayoutVars>
      </dgm:prSet>
      <dgm:spPr/>
      <dgm:t>
        <a:bodyPr/>
        <a:lstStyle/>
        <a:p>
          <a:endParaRPr lang="en-US"/>
        </a:p>
      </dgm:t>
    </dgm:pt>
    <dgm:pt modelId="{E88EF1C4-9F80-4D57-B00E-76D6CCD37F91}" type="pres">
      <dgm:prSet presAssocID="{B69C512C-4FF5-4113-8712-D51E13883E7D}" presName="Name9" presStyleLbl="parChTrans1D2" presStyleIdx="8" presStyleCnt="14"/>
      <dgm:spPr/>
      <dgm:t>
        <a:bodyPr/>
        <a:lstStyle/>
        <a:p>
          <a:endParaRPr lang="en-US"/>
        </a:p>
      </dgm:t>
    </dgm:pt>
    <dgm:pt modelId="{D78F22AE-0A08-4A72-AB4A-86234B6573D1}" type="pres">
      <dgm:prSet presAssocID="{B69C512C-4FF5-4113-8712-D51E13883E7D}" presName="connTx" presStyleLbl="parChTrans1D2" presStyleIdx="8" presStyleCnt="14"/>
      <dgm:spPr/>
      <dgm:t>
        <a:bodyPr/>
        <a:lstStyle/>
        <a:p>
          <a:endParaRPr lang="en-US"/>
        </a:p>
      </dgm:t>
    </dgm:pt>
    <dgm:pt modelId="{654BC76D-3BC8-4B78-9540-6F212F1FF52E}" type="pres">
      <dgm:prSet presAssocID="{09DEB2D3-1FD2-420B-B2D2-8FE09284F435}" presName="node" presStyleLbl="node1" presStyleIdx="8" presStyleCnt="14">
        <dgm:presLayoutVars>
          <dgm:bulletEnabled val="1"/>
        </dgm:presLayoutVars>
      </dgm:prSet>
      <dgm:spPr/>
      <dgm:t>
        <a:bodyPr/>
        <a:lstStyle/>
        <a:p>
          <a:endParaRPr lang="en-US"/>
        </a:p>
      </dgm:t>
    </dgm:pt>
    <dgm:pt modelId="{38C7B3C7-134C-4EF7-A3F3-347E0F136473}" type="pres">
      <dgm:prSet presAssocID="{5F7084A8-6BB6-4F73-A600-F4B0B153BEFA}" presName="Name9" presStyleLbl="parChTrans1D2" presStyleIdx="9" presStyleCnt="14"/>
      <dgm:spPr/>
      <dgm:t>
        <a:bodyPr/>
        <a:lstStyle/>
        <a:p>
          <a:endParaRPr lang="en-US"/>
        </a:p>
      </dgm:t>
    </dgm:pt>
    <dgm:pt modelId="{8D0CF449-3DDE-4178-BBE4-7A3723FAC4BC}" type="pres">
      <dgm:prSet presAssocID="{5F7084A8-6BB6-4F73-A600-F4B0B153BEFA}" presName="connTx" presStyleLbl="parChTrans1D2" presStyleIdx="9" presStyleCnt="14"/>
      <dgm:spPr/>
      <dgm:t>
        <a:bodyPr/>
        <a:lstStyle/>
        <a:p>
          <a:endParaRPr lang="en-US"/>
        </a:p>
      </dgm:t>
    </dgm:pt>
    <dgm:pt modelId="{9EDF8C0A-2D85-4818-836B-224FFCABB706}" type="pres">
      <dgm:prSet presAssocID="{36BA8967-4520-4513-B736-F6E6A6A74381}" presName="node" presStyleLbl="node1" presStyleIdx="9" presStyleCnt="14">
        <dgm:presLayoutVars>
          <dgm:bulletEnabled val="1"/>
        </dgm:presLayoutVars>
      </dgm:prSet>
      <dgm:spPr/>
      <dgm:t>
        <a:bodyPr/>
        <a:lstStyle/>
        <a:p>
          <a:endParaRPr lang="en-US"/>
        </a:p>
      </dgm:t>
    </dgm:pt>
    <dgm:pt modelId="{52E0BD68-22AF-4A0C-9FBE-13C532F5ADCF}" type="pres">
      <dgm:prSet presAssocID="{DB78D867-52F5-4422-BB86-25FB94489065}" presName="Name9" presStyleLbl="parChTrans1D2" presStyleIdx="10" presStyleCnt="14"/>
      <dgm:spPr/>
      <dgm:t>
        <a:bodyPr/>
        <a:lstStyle/>
        <a:p>
          <a:endParaRPr lang="en-US"/>
        </a:p>
      </dgm:t>
    </dgm:pt>
    <dgm:pt modelId="{A36534EC-6444-4062-B6B0-AB3F85AB9BE5}" type="pres">
      <dgm:prSet presAssocID="{DB78D867-52F5-4422-BB86-25FB94489065}" presName="connTx" presStyleLbl="parChTrans1D2" presStyleIdx="10" presStyleCnt="14"/>
      <dgm:spPr/>
      <dgm:t>
        <a:bodyPr/>
        <a:lstStyle/>
        <a:p>
          <a:endParaRPr lang="en-US"/>
        </a:p>
      </dgm:t>
    </dgm:pt>
    <dgm:pt modelId="{B36B80E5-0D40-43EF-BD02-7E54D1DF38A0}" type="pres">
      <dgm:prSet presAssocID="{54877E2B-DE43-40EB-8CFF-7D70B4785A30}" presName="node" presStyleLbl="node1" presStyleIdx="10" presStyleCnt="14">
        <dgm:presLayoutVars>
          <dgm:bulletEnabled val="1"/>
        </dgm:presLayoutVars>
      </dgm:prSet>
      <dgm:spPr/>
      <dgm:t>
        <a:bodyPr/>
        <a:lstStyle/>
        <a:p>
          <a:endParaRPr lang="en-US"/>
        </a:p>
      </dgm:t>
    </dgm:pt>
    <dgm:pt modelId="{55854A65-0628-454A-A966-E72E6963B651}" type="pres">
      <dgm:prSet presAssocID="{9301FB7E-AB7C-4245-936D-7FC862040308}" presName="Name9" presStyleLbl="parChTrans1D2" presStyleIdx="11" presStyleCnt="14"/>
      <dgm:spPr/>
      <dgm:t>
        <a:bodyPr/>
        <a:lstStyle/>
        <a:p>
          <a:endParaRPr lang="en-US"/>
        </a:p>
      </dgm:t>
    </dgm:pt>
    <dgm:pt modelId="{2252DA13-A0DF-4C37-AF11-12D5D2A62460}" type="pres">
      <dgm:prSet presAssocID="{9301FB7E-AB7C-4245-936D-7FC862040308}" presName="connTx" presStyleLbl="parChTrans1D2" presStyleIdx="11" presStyleCnt="14"/>
      <dgm:spPr/>
      <dgm:t>
        <a:bodyPr/>
        <a:lstStyle/>
        <a:p>
          <a:endParaRPr lang="en-US"/>
        </a:p>
      </dgm:t>
    </dgm:pt>
    <dgm:pt modelId="{E2307936-AF0A-4E6F-B0A9-155C37380A16}" type="pres">
      <dgm:prSet presAssocID="{ABF4AE17-5658-4B12-8248-CE4263FDC7E4}" presName="node" presStyleLbl="node1" presStyleIdx="11" presStyleCnt="14">
        <dgm:presLayoutVars>
          <dgm:bulletEnabled val="1"/>
        </dgm:presLayoutVars>
      </dgm:prSet>
      <dgm:spPr/>
      <dgm:t>
        <a:bodyPr/>
        <a:lstStyle/>
        <a:p>
          <a:endParaRPr lang="en-US"/>
        </a:p>
      </dgm:t>
    </dgm:pt>
    <dgm:pt modelId="{0788D886-709B-4096-AC79-2DE442AC45A4}" type="pres">
      <dgm:prSet presAssocID="{15FE87CB-6EEB-4411-8CB3-6FCE1EE491CD}" presName="Name9" presStyleLbl="parChTrans1D2" presStyleIdx="12" presStyleCnt="14"/>
      <dgm:spPr/>
      <dgm:t>
        <a:bodyPr/>
        <a:lstStyle/>
        <a:p>
          <a:endParaRPr lang="en-US"/>
        </a:p>
      </dgm:t>
    </dgm:pt>
    <dgm:pt modelId="{723E4478-A393-42C7-A26F-7429304E6B03}" type="pres">
      <dgm:prSet presAssocID="{15FE87CB-6EEB-4411-8CB3-6FCE1EE491CD}" presName="connTx" presStyleLbl="parChTrans1D2" presStyleIdx="12" presStyleCnt="14"/>
      <dgm:spPr/>
      <dgm:t>
        <a:bodyPr/>
        <a:lstStyle/>
        <a:p>
          <a:endParaRPr lang="en-US"/>
        </a:p>
      </dgm:t>
    </dgm:pt>
    <dgm:pt modelId="{B9B61C17-1D5E-463F-A245-8C146C7F3699}" type="pres">
      <dgm:prSet presAssocID="{17704F9A-CE6C-4ABD-8F29-CC1309F70A9D}" presName="node" presStyleLbl="node1" presStyleIdx="12" presStyleCnt="14">
        <dgm:presLayoutVars>
          <dgm:bulletEnabled val="1"/>
        </dgm:presLayoutVars>
      </dgm:prSet>
      <dgm:spPr/>
      <dgm:t>
        <a:bodyPr/>
        <a:lstStyle/>
        <a:p>
          <a:endParaRPr lang="en-US"/>
        </a:p>
      </dgm:t>
    </dgm:pt>
    <dgm:pt modelId="{1BEED4FF-5A4B-4574-B6C9-C178233F9309}" type="pres">
      <dgm:prSet presAssocID="{58399F32-517F-4869-81D5-4DA9717AC01A}" presName="Name9" presStyleLbl="parChTrans1D2" presStyleIdx="13" presStyleCnt="14"/>
      <dgm:spPr/>
      <dgm:t>
        <a:bodyPr/>
        <a:lstStyle/>
        <a:p>
          <a:endParaRPr lang="en-US"/>
        </a:p>
      </dgm:t>
    </dgm:pt>
    <dgm:pt modelId="{817C5292-2FF1-4032-AC65-2851DFC6CE37}" type="pres">
      <dgm:prSet presAssocID="{58399F32-517F-4869-81D5-4DA9717AC01A}" presName="connTx" presStyleLbl="parChTrans1D2" presStyleIdx="13" presStyleCnt="14"/>
      <dgm:spPr/>
      <dgm:t>
        <a:bodyPr/>
        <a:lstStyle/>
        <a:p>
          <a:endParaRPr lang="en-US"/>
        </a:p>
      </dgm:t>
    </dgm:pt>
    <dgm:pt modelId="{807F78A5-F63D-44F0-8345-2EF27796EEC7}" type="pres">
      <dgm:prSet presAssocID="{E276201F-EA19-4EF6-B0D5-15FFE15049A5}" presName="node" presStyleLbl="node1" presStyleIdx="13" presStyleCnt="14">
        <dgm:presLayoutVars>
          <dgm:bulletEnabled val="1"/>
        </dgm:presLayoutVars>
      </dgm:prSet>
      <dgm:spPr/>
      <dgm:t>
        <a:bodyPr/>
        <a:lstStyle/>
        <a:p>
          <a:endParaRPr lang="en-US"/>
        </a:p>
      </dgm:t>
    </dgm:pt>
  </dgm:ptLst>
  <dgm:cxnLst>
    <dgm:cxn modelId="{D5E93B68-E8C3-644C-9EEF-2B55DF7A2674}" type="presOf" srcId="{46E75FA1-5650-4C13-B349-7B01E6073E29}" destId="{EB144827-3B1E-4BAA-9BF9-AF9C1B5BA5FA}" srcOrd="1" destOrd="0" presId="urn:microsoft.com/office/officeart/2005/8/layout/radial1"/>
    <dgm:cxn modelId="{B9DB4038-27FA-4757-96C5-3E24B341352C}" srcId="{5ACFCEE8-EE66-4B70-8A78-1C5E9AEBE5CC}" destId="{E7121D28-4F59-499D-A1F1-964E05299CC3}" srcOrd="0" destOrd="0" parTransId="{9E14BC3B-64D1-4C69-85C0-0F613B2D46D1}" sibTransId="{749DAE39-E53C-4FA1-B1CD-1AC1026DA2E2}"/>
    <dgm:cxn modelId="{97797808-CBDD-44C7-A591-8468EC6392D6}" srcId="{E7121D28-4F59-499D-A1F1-964E05299CC3}" destId="{428ABFA4-8F9B-43D6-B789-D5A5E7778F7C}" srcOrd="3" destOrd="0" parTransId="{5078CEE8-A2EA-460A-AC95-F92938D17A42}" sibTransId="{6BDDA0B3-798C-4EA6-BBB9-C69FD289EA0C}"/>
    <dgm:cxn modelId="{41D62773-B6D1-6143-8251-7CEEB616E4F5}" type="presOf" srcId="{58399F32-517F-4869-81D5-4DA9717AC01A}" destId="{1BEED4FF-5A4B-4574-B6C9-C178233F9309}" srcOrd="0" destOrd="0" presId="urn:microsoft.com/office/officeart/2005/8/layout/radial1"/>
    <dgm:cxn modelId="{3E5DB60F-7F2B-7847-9E58-96FB416AB23D}" type="presOf" srcId="{58399F32-517F-4869-81D5-4DA9717AC01A}" destId="{817C5292-2FF1-4032-AC65-2851DFC6CE37}" srcOrd="1" destOrd="0" presId="urn:microsoft.com/office/officeart/2005/8/layout/radial1"/>
    <dgm:cxn modelId="{8740A6A7-4B73-4D59-9867-4C90E283AC89}" srcId="{E7121D28-4F59-499D-A1F1-964E05299CC3}" destId="{296239AC-F66F-4F8F-91A8-D7ACF9B84321}" srcOrd="2" destOrd="0" parTransId="{9C31CAFD-BD92-4DF4-8399-961159427F9B}" sibTransId="{8B79FCDB-FA14-4E52-B968-F745E577EC5D}"/>
    <dgm:cxn modelId="{E4A0BB8B-BFB4-DA41-B51B-3C4B2F96AB3B}" type="presOf" srcId="{46E75FA1-5650-4C13-B349-7B01E6073E29}" destId="{6763CED6-AA6B-4669-AB23-5AE92D0FB4DA}" srcOrd="0" destOrd="0" presId="urn:microsoft.com/office/officeart/2005/8/layout/radial1"/>
    <dgm:cxn modelId="{E10777D5-9743-CF47-8A2B-62BAC7D71FA6}" type="presOf" srcId="{9C31CAFD-BD92-4DF4-8399-961159427F9B}" destId="{034EF7C9-E45C-4507-8545-F534DE017418}" srcOrd="1" destOrd="0" presId="urn:microsoft.com/office/officeart/2005/8/layout/radial1"/>
    <dgm:cxn modelId="{D27F693F-75E8-0442-B431-3A04078E60FD}" type="presOf" srcId="{0BBFB7D1-145A-4F05-87FA-AE2B687FB45E}" destId="{D8B9F1A3-5351-4938-9500-F5970BA3334C}" srcOrd="1" destOrd="0" presId="urn:microsoft.com/office/officeart/2005/8/layout/radial1"/>
    <dgm:cxn modelId="{E33D6C56-4C82-9149-847E-A0A732821815}" type="presOf" srcId="{702058CE-5EEE-436D-99FB-79B28E745C53}" destId="{97100596-9981-44D8-A429-1E2FD8C74EC8}" srcOrd="1" destOrd="0" presId="urn:microsoft.com/office/officeart/2005/8/layout/radial1"/>
    <dgm:cxn modelId="{E5A61296-3F52-5D4C-BD03-DF0EC5033564}" type="presOf" srcId="{597D75C7-CCA8-48B3-8565-A75FA678195D}" destId="{8AFAA78C-5FFE-4D85-B212-FF170FD7E325}" srcOrd="0" destOrd="0" presId="urn:microsoft.com/office/officeart/2005/8/layout/radial1"/>
    <dgm:cxn modelId="{010D818C-57CF-4872-95CD-ECE7830C1360}" srcId="{E7121D28-4F59-499D-A1F1-964E05299CC3}" destId="{3E93F991-7A77-4859-85BA-BB7737A7EC53}" srcOrd="7" destOrd="0" parTransId="{DEBD2DDD-269D-43D1-AF96-E2F92D537B3B}" sibTransId="{16AE51F1-47C8-4E80-A130-0007E4F4C123}"/>
    <dgm:cxn modelId="{A0417BC4-E1E8-D64A-ABD3-9663ABB14EEB}" type="presOf" srcId="{5F7084A8-6BB6-4F73-A600-F4B0B153BEFA}" destId="{38C7B3C7-134C-4EF7-A3F3-347E0F136473}" srcOrd="0" destOrd="0" presId="urn:microsoft.com/office/officeart/2005/8/layout/radial1"/>
    <dgm:cxn modelId="{54A38608-13C5-B542-8F07-0B946B316885}" type="presOf" srcId="{09DEB2D3-1FD2-420B-B2D2-8FE09284F435}" destId="{654BC76D-3BC8-4B78-9540-6F212F1FF52E}" srcOrd="0" destOrd="0" presId="urn:microsoft.com/office/officeart/2005/8/layout/radial1"/>
    <dgm:cxn modelId="{88108376-9B6F-4F40-B3A4-5348F1326663}" type="presOf" srcId="{49B7F6CC-5095-44CF-A321-F54C39C43BD8}" destId="{7F31D95D-15D0-4973-8E8E-4F70E7C2CCB9}" srcOrd="0" destOrd="0" presId="urn:microsoft.com/office/officeart/2005/8/layout/radial1"/>
    <dgm:cxn modelId="{A06CCD6F-5380-944B-BFBE-3EA9428B5D66}" type="presOf" srcId="{DEBD2DDD-269D-43D1-AF96-E2F92D537B3B}" destId="{4B0FB6A1-C336-4B7A-9487-DAA96212BEA4}" srcOrd="1" destOrd="0" presId="urn:microsoft.com/office/officeart/2005/8/layout/radial1"/>
    <dgm:cxn modelId="{1D4823F4-BC17-8E40-9DFB-74A4E4E93BD9}" type="presOf" srcId="{DEBD2DDD-269D-43D1-AF96-E2F92D537B3B}" destId="{BE88BE13-47AC-40EC-8724-D20FFDE280ED}" srcOrd="0" destOrd="0" presId="urn:microsoft.com/office/officeart/2005/8/layout/radial1"/>
    <dgm:cxn modelId="{43113DDA-52BA-EB46-8086-F79A6E3F932D}" type="presOf" srcId="{9301FB7E-AB7C-4245-936D-7FC862040308}" destId="{2252DA13-A0DF-4C37-AF11-12D5D2A62460}" srcOrd="1" destOrd="0" presId="urn:microsoft.com/office/officeart/2005/8/layout/radial1"/>
    <dgm:cxn modelId="{0BFCB449-F32F-EA45-A1F0-4C5E83AD448D}" type="presOf" srcId="{296239AC-F66F-4F8F-91A8-D7ACF9B84321}" destId="{54CD4056-873D-41FD-8A5B-47D5D86E5107}" srcOrd="0" destOrd="0" presId="urn:microsoft.com/office/officeart/2005/8/layout/radial1"/>
    <dgm:cxn modelId="{94757685-C9F0-A746-A2DF-0D2F515F20E4}" type="presOf" srcId="{36BA8967-4520-4513-B736-F6E6A6A74381}" destId="{9EDF8C0A-2D85-4818-836B-224FFCABB706}" srcOrd="0" destOrd="0" presId="urn:microsoft.com/office/officeart/2005/8/layout/radial1"/>
    <dgm:cxn modelId="{DE808797-F193-A848-8B64-2012F23E3404}" type="presOf" srcId="{49B7F6CC-5095-44CF-A321-F54C39C43BD8}" destId="{36F869BE-67DC-43A2-BAB6-A654B8AAC622}" srcOrd="1" destOrd="0" presId="urn:microsoft.com/office/officeart/2005/8/layout/radial1"/>
    <dgm:cxn modelId="{7965822E-19FF-2049-9945-632C62C069F4}" type="presOf" srcId="{B69C512C-4FF5-4113-8712-D51E13883E7D}" destId="{E88EF1C4-9F80-4D57-B00E-76D6CCD37F91}" srcOrd="0" destOrd="0" presId="urn:microsoft.com/office/officeart/2005/8/layout/radial1"/>
    <dgm:cxn modelId="{1B973DCD-F6D0-43D1-A37A-E915F534A822}" srcId="{E7121D28-4F59-499D-A1F1-964E05299CC3}" destId="{16ACFB9F-7137-4AAD-9971-FAB66A040E35}" srcOrd="4" destOrd="0" parTransId="{702058CE-5EEE-436D-99FB-79B28E745C53}" sibTransId="{B0B00087-5537-4A2B-B566-66834A7E422B}"/>
    <dgm:cxn modelId="{C93167E6-6680-2848-BDD4-5FDB89BFEC8A}" type="presOf" srcId="{E7121D28-4F59-499D-A1F1-964E05299CC3}" destId="{94FBC13B-C721-4820-AA08-93FB38F98CC9}" srcOrd="0" destOrd="0" presId="urn:microsoft.com/office/officeart/2005/8/layout/radial1"/>
    <dgm:cxn modelId="{07B20BF2-6E25-8447-91AD-CA75783870D0}" type="presOf" srcId="{15FE87CB-6EEB-4411-8CB3-6FCE1EE491CD}" destId="{0788D886-709B-4096-AC79-2DE442AC45A4}" srcOrd="0" destOrd="0" presId="urn:microsoft.com/office/officeart/2005/8/layout/radial1"/>
    <dgm:cxn modelId="{01AA3A3A-067F-4468-A146-0CBA7A7AB170}" srcId="{E7121D28-4F59-499D-A1F1-964E05299CC3}" destId="{ABF4AE17-5658-4B12-8248-CE4263FDC7E4}" srcOrd="11" destOrd="0" parTransId="{9301FB7E-AB7C-4245-936D-7FC862040308}" sibTransId="{95830058-07B8-4903-B2BA-F9C0DCC898F1}"/>
    <dgm:cxn modelId="{80ED7879-84AA-6D49-ACE7-0947B847BFAD}" type="presOf" srcId="{F2F232CD-A60D-4746-BE5D-C8C6ED591CDE}" destId="{082083F8-E431-4848-A8B5-D73448227A06}" srcOrd="0" destOrd="0" presId="urn:microsoft.com/office/officeart/2005/8/layout/radial1"/>
    <dgm:cxn modelId="{42353DE3-7773-EC40-9AE8-0CDEF6716BC8}" type="presOf" srcId="{5078CEE8-A2EA-460A-AC95-F92938D17A42}" destId="{06E8939A-A8E8-48F9-B6B0-0CA5B1C16C28}" srcOrd="0" destOrd="0" presId="urn:microsoft.com/office/officeart/2005/8/layout/radial1"/>
    <dgm:cxn modelId="{9057153C-8C3E-4D38-AA63-DE96DAB69544}" srcId="{E7121D28-4F59-499D-A1F1-964E05299CC3}" destId="{17704F9A-CE6C-4ABD-8F29-CC1309F70A9D}" srcOrd="12" destOrd="0" parTransId="{15FE87CB-6EEB-4411-8CB3-6FCE1EE491CD}" sibTransId="{74918A0D-8257-4D05-821F-B5D3D89FA290}"/>
    <dgm:cxn modelId="{B09CDF50-74FF-7643-A11E-3B59427D5B9E}" type="presOf" srcId="{9301FB7E-AB7C-4245-936D-7FC862040308}" destId="{55854A65-0628-454A-A966-E72E6963B651}" srcOrd="0" destOrd="0" presId="urn:microsoft.com/office/officeart/2005/8/layout/radial1"/>
    <dgm:cxn modelId="{199727EB-C55D-F248-823A-4B51668E93DF}" type="presOf" srcId="{54877E2B-DE43-40EB-8CFF-7D70B4785A30}" destId="{B36B80E5-0D40-43EF-BD02-7E54D1DF38A0}" srcOrd="0" destOrd="0" presId="urn:microsoft.com/office/officeart/2005/8/layout/radial1"/>
    <dgm:cxn modelId="{BDC18261-EADB-4A77-AB79-AAE223FDE1B5}" srcId="{E7121D28-4F59-499D-A1F1-964E05299CC3}" destId="{E276201F-EA19-4EF6-B0D5-15FFE15049A5}" srcOrd="13" destOrd="0" parTransId="{58399F32-517F-4869-81D5-4DA9717AC01A}" sibTransId="{29D69611-A034-4F0B-AFDC-0CE348A62A3B}"/>
    <dgm:cxn modelId="{996A24BB-F00B-1148-8A0A-016FA522F275}" type="presOf" srcId="{5F7084A8-6BB6-4F73-A600-F4B0B153BEFA}" destId="{8D0CF449-3DDE-4178-BBE4-7A3723FAC4BC}" srcOrd="1" destOrd="0" presId="urn:microsoft.com/office/officeart/2005/8/layout/radial1"/>
    <dgm:cxn modelId="{3F5C73FE-1675-4F45-80E4-ECC5964E3CA5}" type="presOf" srcId="{702058CE-5EEE-436D-99FB-79B28E745C53}" destId="{2A480042-A57A-47D3-BAB5-D9C0AF8A59FE}" srcOrd="0" destOrd="0" presId="urn:microsoft.com/office/officeart/2005/8/layout/radial1"/>
    <dgm:cxn modelId="{BA98F9F9-576B-44D5-AD1B-9CC07BB512B1}" srcId="{E7121D28-4F59-499D-A1F1-964E05299CC3}" destId="{597D75C7-CCA8-48B3-8565-A75FA678195D}" srcOrd="6" destOrd="0" parTransId="{49B7F6CC-5095-44CF-A321-F54C39C43BD8}" sibTransId="{9ED4D4CC-2F16-408A-8EC2-F9FE66F119E6}"/>
    <dgm:cxn modelId="{1225E60D-A9FA-214B-9A9E-45C7A825B321}" type="presOf" srcId="{331F0D89-63C3-4A63-8C4F-5317C06E2A32}" destId="{E8B9C7F7-9B62-48A4-8D3E-8D0BB86A7E77}" srcOrd="1" destOrd="0" presId="urn:microsoft.com/office/officeart/2005/8/layout/radial1"/>
    <dgm:cxn modelId="{FF4A1112-6BF9-E543-865B-26F0AB85D8E6}" type="presOf" srcId="{E276201F-EA19-4EF6-B0D5-15FFE15049A5}" destId="{807F78A5-F63D-44F0-8345-2EF27796EEC7}" srcOrd="0" destOrd="0" presId="urn:microsoft.com/office/officeart/2005/8/layout/radial1"/>
    <dgm:cxn modelId="{276111BA-1BAE-4176-965C-067DE7B64552}" srcId="{E7121D28-4F59-499D-A1F1-964E05299CC3}" destId="{09DEB2D3-1FD2-420B-B2D2-8FE09284F435}" srcOrd="8" destOrd="0" parTransId="{B69C512C-4FF5-4113-8712-D51E13883E7D}" sibTransId="{1A194565-46D1-42DE-AA32-65782225BC2A}"/>
    <dgm:cxn modelId="{176D7611-9DC1-430C-A8E7-46E0D1E8124A}" srcId="{E7121D28-4F59-499D-A1F1-964E05299CC3}" destId="{EBF4A44F-0683-42E6-B417-86A94FB7EF6A}" srcOrd="0" destOrd="0" parTransId="{46E75FA1-5650-4C13-B349-7B01E6073E29}" sibTransId="{E9CDE353-0553-4048-AC1E-B85B3CBF2BE8}"/>
    <dgm:cxn modelId="{C31E84B9-0F77-264A-B437-179C81335D7A}" type="presOf" srcId="{5078CEE8-A2EA-460A-AC95-F92938D17A42}" destId="{63F3C5A2-EAA0-4C8F-AB1C-4DA0C59A9294}" srcOrd="1" destOrd="0" presId="urn:microsoft.com/office/officeart/2005/8/layout/radial1"/>
    <dgm:cxn modelId="{B41321A2-C88B-B44E-94FE-55A5DEBA5CB1}" type="presOf" srcId="{331F0D89-63C3-4A63-8C4F-5317C06E2A32}" destId="{288104C7-09E9-4D4A-AFFC-F6019C8F86A0}" srcOrd="0" destOrd="0" presId="urn:microsoft.com/office/officeart/2005/8/layout/radial1"/>
    <dgm:cxn modelId="{56585A27-9A75-694C-BDD2-76DAA4A44929}" type="presOf" srcId="{066CA487-9F95-48CB-83E7-2C314714867C}" destId="{C2FB2AB8-1D92-4C80-AC54-E56CC5A7E0F1}" srcOrd="0" destOrd="0" presId="urn:microsoft.com/office/officeart/2005/8/layout/radial1"/>
    <dgm:cxn modelId="{9900B759-B404-9643-9AC6-527DB95AD911}" type="presOf" srcId="{EBF4A44F-0683-42E6-B417-86A94FB7EF6A}" destId="{B3F449AF-CD42-47BC-A815-E016560DBB60}" srcOrd="0" destOrd="0" presId="urn:microsoft.com/office/officeart/2005/8/layout/radial1"/>
    <dgm:cxn modelId="{DD4C83B4-EF92-4D31-9808-E1AF44DB8C75}" srcId="{E7121D28-4F59-499D-A1F1-964E05299CC3}" destId="{F2F232CD-A60D-4746-BE5D-C8C6ED591CDE}" srcOrd="5" destOrd="0" parTransId="{0BBFB7D1-145A-4F05-87FA-AE2B687FB45E}" sibTransId="{C2E89870-B573-4B47-93A4-2F941DB3B273}"/>
    <dgm:cxn modelId="{79667D0F-4960-DC49-BD28-E1C6CFB56D9D}" type="presOf" srcId="{428ABFA4-8F9B-43D6-B789-D5A5E7778F7C}" destId="{311F6DBD-08D0-48A2-9E70-0654F0739E24}" srcOrd="0" destOrd="0" presId="urn:microsoft.com/office/officeart/2005/8/layout/radial1"/>
    <dgm:cxn modelId="{F5958D8A-7D57-764B-8C04-DB97E08E4E34}" type="presOf" srcId="{5ACFCEE8-EE66-4B70-8A78-1C5E9AEBE5CC}" destId="{758FA74E-26F3-4B40-98FA-5C16AE12B0EC}" srcOrd="0" destOrd="0" presId="urn:microsoft.com/office/officeart/2005/8/layout/radial1"/>
    <dgm:cxn modelId="{2E693CF3-0FD3-401C-A697-D381B8B1D12A}" srcId="{E7121D28-4F59-499D-A1F1-964E05299CC3}" destId="{54877E2B-DE43-40EB-8CFF-7D70B4785A30}" srcOrd="10" destOrd="0" parTransId="{DB78D867-52F5-4422-BB86-25FB94489065}" sibTransId="{1FD140C3-3B03-4827-8AD6-5509F6774859}"/>
    <dgm:cxn modelId="{6C692CEC-D2B2-A840-A548-A41007BA3FE4}" type="presOf" srcId="{0BBFB7D1-145A-4F05-87FA-AE2B687FB45E}" destId="{CBC3EBF6-999F-4887-95A7-B188CF13BE6C}" srcOrd="0" destOrd="0" presId="urn:microsoft.com/office/officeart/2005/8/layout/radial1"/>
    <dgm:cxn modelId="{AFA9BA7B-A5B1-994F-809E-3742A3779AA2}" type="presOf" srcId="{ABF4AE17-5658-4B12-8248-CE4263FDC7E4}" destId="{E2307936-AF0A-4E6F-B0A9-155C37380A16}" srcOrd="0" destOrd="0" presId="urn:microsoft.com/office/officeart/2005/8/layout/radial1"/>
    <dgm:cxn modelId="{35A56855-796A-482E-A368-2960F0DBEF9A}" srcId="{E7121D28-4F59-499D-A1F1-964E05299CC3}" destId="{066CA487-9F95-48CB-83E7-2C314714867C}" srcOrd="1" destOrd="0" parTransId="{331F0D89-63C3-4A63-8C4F-5317C06E2A32}" sibTransId="{A8AE2A06-203A-4340-9018-5EDD5C777D63}"/>
    <dgm:cxn modelId="{349019B2-D9A1-7940-960B-5F2AC772CCEE}" type="presOf" srcId="{DB78D867-52F5-4422-BB86-25FB94489065}" destId="{A36534EC-6444-4062-B6B0-AB3F85AB9BE5}" srcOrd="1" destOrd="0" presId="urn:microsoft.com/office/officeart/2005/8/layout/radial1"/>
    <dgm:cxn modelId="{87A27683-8F21-3D4B-8F5C-C636FD71D34B}" type="presOf" srcId="{16ACFB9F-7137-4AAD-9971-FAB66A040E35}" destId="{8E427F10-94C8-4147-9006-91D9DAB2820E}" srcOrd="0" destOrd="0" presId="urn:microsoft.com/office/officeart/2005/8/layout/radial1"/>
    <dgm:cxn modelId="{74A6DD5E-B13B-E04A-9772-C8CD77ABCAD5}" type="presOf" srcId="{9C31CAFD-BD92-4DF4-8399-961159427F9B}" destId="{9CF5D08E-11E3-4B1C-8159-E604A0D2045E}" srcOrd="0" destOrd="0" presId="urn:microsoft.com/office/officeart/2005/8/layout/radial1"/>
    <dgm:cxn modelId="{0F0ED988-0FF8-6046-ACA1-F2013F94CA67}" type="presOf" srcId="{15FE87CB-6EEB-4411-8CB3-6FCE1EE491CD}" destId="{723E4478-A393-42C7-A26F-7429304E6B03}" srcOrd="1" destOrd="0" presId="urn:microsoft.com/office/officeart/2005/8/layout/radial1"/>
    <dgm:cxn modelId="{CD6B6DEB-5119-4D2F-826F-21EAC5A8D2B7}" srcId="{E7121D28-4F59-499D-A1F1-964E05299CC3}" destId="{36BA8967-4520-4513-B736-F6E6A6A74381}" srcOrd="9" destOrd="0" parTransId="{5F7084A8-6BB6-4F73-A600-F4B0B153BEFA}" sibTransId="{630C9FAA-FF31-4185-9625-092BA40A44BF}"/>
    <dgm:cxn modelId="{9DA0DA85-0CA1-9C4B-BAD8-C507D7444606}" type="presOf" srcId="{DB78D867-52F5-4422-BB86-25FB94489065}" destId="{52E0BD68-22AF-4A0C-9FBE-13C532F5ADCF}" srcOrd="0" destOrd="0" presId="urn:microsoft.com/office/officeart/2005/8/layout/radial1"/>
    <dgm:cxn modelId="{6ACF1A6B-F7FC-E64D-A2CA-AE5A3BD1C504}" type="presOf" srcId="{B69C512C-4FF5-4113-8712-D51E13883E7D}" destId="{D78F22AE-0A08-4A72-AB4A-86234B6573D1}" srcOrd="1" destOrd="0" presId="urn:microsoft.com/office/officeart/2005/8/layout/radial1"/>
    <dgm:cxn modelId="{F5DF4531-0892-514D-B35E-78D7CA4AE7B3}" type="presOf" srcId="{17704F9A-CE6C-4ABD-8F29-CC1309F70A9D}" destId="{B9B61C17-1D5E-463F-A245-8C146C7F3699}" srcOrd="0" destOrd="0" presId="urn:microsoft.com/office/officeart/2005/8/layout/radial1"/>
    <dgm:cxn modelId="{CB90E12F-88A4-DD4E-8BA0-3C1247552216}" type="presOf" srcId="{3E93F991-7A77-4859-85BA-BB7737A7EC53}" destId="{6C92765C-1883-4262-B868-7DFD1EDEC213}" srcOrd="0" destOrd="0" presId="urn:microsoft.com/office/officeart/2005/8/layout/radial1"/>
    <dgm:cxn modelId="{ADB385DE-9153-1F47-8A4D-35B72517FC50}" type="presParOf" srcId="{758FA74E-26F3-4B40-98FA-5C16AE12B0EC}" destId="{94FBC13B-C721-4820-AA08-93FB38F98CC9}" srcOrd="0" destOrd="0" presId="urn:microsoft.com/office/officeart/2005/8/layout/radial1"/>
    <dgm:cxn modelId="{2B6AFDB4-8DB0-9A43-8AE3-A39B5B4039C3}" type="presParOf" srcId="{758FA74E-26F3-4B40-98FA-5C16AE12B0EC}" destId="{6763CED6-AA6B-4669-AB23-5AE92D0FB4DA}" srcOrd="1" destOrd="0" presId="urn:microsoft.com/office/officeart/2005/8/layout/radial1"/>
    <dgm:cxn modelId="{A5B0BF9F-0FAB-A543-8DB7-60E13B8D209F}" type="presParOf" srcId="{6763CED6-AA6B-4669-AB23-5AE92D0FB4DA}" destId="{EB144827-3B1E-4BAA-9BF9-AF9C1B5BA5FA}" srcOrd="0" destOrd="0" presId="urn:microsoft.com/office/officeart/2005/8/layout/radial1"/>
    <dgm:cxn modelId="{5CF8D597-C8B9-EB45-BEDE-582770FB7DF8}" type="presParOf" srcId="{758FA74E-26F3-4B40-98FA-5C16AE12B0EC}" destId="{B3F449AF-CD42-47BC-A815-E016560DBB60}" srcOrd="2" destOrd="0" presId="urn:microsoft.com/office/officeart/2005/8/layout/radial1"/>
    <dgm:cxn modelId="{F1B6CEF1-E4C2-AB46-8313-7DF5B6AB1483}" type="presParOf" srcId="{758FA74E-26F3-4B40-98FA-5C16AE12B0EC}" destId="{288104C7-09E9-4D4A-AFFC-F6019C8F86A0}" srcOrd="3" destOrd="0" presId="urn:microsoft.com/office/officeart/2005/8/layout/radial1"/>
    <dgm:cxn modelId="{8D076A32-79CF-1F46-B1FD-28C87616216E}" type="presParOf" srcId="{288104C7-09E9-4D4A-AFFC-F6019C8F86A0}" destId="{E8B9C7F7-9B62-48A4-8D3E-8D0BB86A7E77}" srcOrd="0" destOrd="0" presId="urn:microsoft.com/office/officeart/2005/8/layout/radial1"/>
    <dgm:cxn modelId="{F9870BED-C4EB-F94D-BFF5-055797B1B783}" type="presParOf" srcId="{758FA74E-26F3-4B40-98FA-5C16AE12B0EC}" destId="{C2FB2AB8-1D92-4C80-AC54-E56CC5A7E0F1}" srcOrd="4" destOrd="0" presId="urn:microsoft.com/office/officeart/2005/8/layout/radial1"/>
    <dgm:cxn modelId="{83A2E156-C861-C248-85CD-ECC3EBC3F458}" type="presParOf" srcId="{758FA74E-26F3-4B40-98FA-5C16AE12B0EC}" destId="{9CF5D08E-11E3-4B1C-8159-E604A0D2045E}" srcOrd="5" destOrd="0" presId="urn:microsoft.com/office/officeart/2005/8/layout/radial1"/>
    <dgm:cxn modelId="{4848A362-3DD3-3D47-91F7-6D892A198B3D}" type="presParOf" srcId="{9CF5D08E-11E3-4B1C-8159-E604A0D2045E}" destId="{034EF7C9-E45C-4507-8545-F534DE017418}" srcOrd="0" destOrd="0" presId="urn:microsoft.com/office/officeart/2005/8/layout/radial1"/>
    <dgm:cxn modelId="{9A8B28FB-D539-E94F-908D-FE62E4BDA6D9}" type="presParOf" srcId="{758FA74E-26F3-4B40-98FA-5C16AE12B0EC}" destId="{54CD4056-873D-41FD-8A5B-47D5D86E5107}" srcOrd="6" destOrd="0" presId="urn:microsoft.com/office/officeart/2005/8/layout/radial1"/>
    <dgm:cxn modelId="{7EAA5DFB-274C-1647-A7A5-6EB4D91916CE}" type="presParOf" srcId="{758FA74E-26F3-4B40-98FA-5C16AE12B0EC}" destId="{06E8939A-A8E8-48F9-B6B0-0CA5B1C16C28}" srcOrd="7" destOrd="0" presId="urn:microsoft.com/office/officeart/2005/8/layout/radial1"/>
    <dgm:cxn modelId="{CA266765-73F6-6E40-9E62-390979FA7B61}" type="presParOf" srcId="{06E8939A-A8E8-48F9-B6B0-0CA5B1C16C28}" destId="{63F3C5A2-EAA0-4C8F-AB1C-4DA0C59A9294}" srcOrd="0" destOrd="0" presId="urn:microsoft.com/office/officeart/2005/8/layout/radial1"/>
    <dgm:cxn modelId="{46E5A569-F1F0-F849-9DBC-F8514F969A2B}" type="presParOf" srcId="{758FA74E-26F3-4B40-98FA-5C16AE12B0EC}" destId="{311F6DBD-08D0-48A2-9E70-0654F0739E24}" srcOrd="8" destOrd="0" presId="urn:microsoft.com/office/officeart/2005/8/layout/radial1"/>
    <dgm:cxn modelId="{97D5494D-8329-954D-81CD-E48CD84EE470}" type="presParOf" srcId="{758FA74E-26F3-4B40-98FA-5C16AE12B0EC}" destId="{2A480042-A57A-47D3-BAB5-D9C0AF8A59FE}" srcOrd="9" destOrd="0" presId="urn:microsoft.com/office/officeart/2005/8/layout/radial1"/>
    <dgm:cxn modelId="{CEE1BD2D-FAE3-2941-9348-C107A724CA4B}" type="presParOf" srcId="{2A480042-A57A-47D3-BAB5-D9C0AF8A59FE}" destId="{97100596-9981-44D8-A429-1E2FD8C74EC8}" srcOrd="0" destOrd="0" presId="urn:microsoft.com/office/officeart/2005/8/layout/radial1"/>
    <dgm:cxn modelId="{F265E512-E049-BB4D-A135-CCC807D3CC0C}" type="presParOf" srcId="{758FA74E-26F3-4B40-98FA-5C16AE12B0EC}" destId="{8E427F10-94C8-4147-9006-91D9DAB2820E}" srcOrd="10" destOrd="0" presId="urn:microsoft.com/office/officeart/2005/8/layout/radial1"/>
    <dgm:cxn modelId="{F5ED0B03-CFCC-F04A-B860-CCFD90D9EAD4}" type="presParOf" srcId="{758FA74E-26F3-4B40-98FA-5C16AE12B0EC}" destId="{CBC3EBF6-999F-4887-95A7-B188CF13BE6C}" srcOrd="11" destOrd="0" presId="urn:microsoft.com/office/officeart/2005/8/layout/radial1"/>
    <dgm:cxn modelId="{C4277533-5F6A-A245-B216-535FAAD6CF18}" type="presParOf" srcId="{CBC3EBF6-999F-4887-95A7-B188CF13BE6C}" destId="{D8B9F1A3-5351-4938-9500-F5970BA3334C}" srcOrd="0" destOrd="0" presId="urn:microsoft.com/office/officeart/2005/8/layout/radial1"/>
    <dgm:cxn modelId="{15374677-57F0-4749-8A66-E641C329502E}" type="presParOf" srcId="{758FA74E-26F3-4B40-98FA-5C16AE12B0EC}" destId="{082083F8-E431-4848-A8B5-D73448227A06}" srcOrd="12" destOrd="0" presId="urn:microsoft.com/office/officeart/2005/8/layout/radial1"/>
    <dgm:cxn modelId="{771F242B-E510-AB4A-994E-22AACDEC5D22}" type="presParOf" srcId="{758FA74E-26F3-4B40-98FA-5C16AE12B0EC}" destId="{7F31D95D-15D0-4973-8E8E-4F70E7C2CCB9}" srcOrd="13" destOrd="0" presId="urn:microsoft.com/office/officeart/2005/8/layout/radial1"/>
    <dgm:cxn modelId="{BE6A7874-F5BE-4E4F-A120-B2A0DA90D177}" type="presParOf" srcId="{7F31D95D-15D0-4973-8E8E-4F70E7C2CCB9}" destId="{36F869BE-67DC-43A2-BAB6-A654B8AAC622}" srcOrd="0" destOrd="0" presId="urn:microsoft.com/office/officeart/2005/8/layout/radial1"/>
    <dgm:cxn modelId="{7C028E12-CBF5-BD48-83A7-08A0C22A4F5F}" type="presParOf" srcId="{758FA74E-26F3-4B40-98FA-5C16AE12B0EC}" destId="{8AFAA78C-5FFE-4D85-B212-FF170FD7E325}" srcOrd="14" destOrd="0" presId="urn:microsoft.com/office/officeart/2005/8/layout/radial1"/>
    <dgm:cxn modelId="{1C3C17C5-9A0F-074A-A7C8-E7CACD1C30F4}" type="presParOf" srcId="{758FA74E-26F3-4B40-98FA-5C16AE12B0EC}" destId="{BE88BE13-47AC-40EC-8724-D20FFDE280ED}" srcOrd="15" destOrd="0" presId="urn:microsoft.com/office/officeart/2005/8/layout/radial1"/>
    <dgm:cxn modelId="{87BCAAF7-1227-F34E-85D3-25F0EC8CE33E}" type="presParOf" srcId="{BE88BE13-47AC-40EC-8724-D20FFDE280ED}" destId="{4B0FB6A1-C336-4B7A-9487-DAA96212BEA4}" srcOrd="0" destOrd="0" presId="urn:microsoft.com/office/officeart/2005/8/layout/radial1"/>
    <dgm:cxn modelId="{AF43223E-CC04-FB49-8713-CEEDA32BCD20}" type="presParOf" srcId="{758FA74E-26F3-4B40-98FA-5C16AE12B0EC}" destId="{6C92765C-1883-4262-B868-7DFD1EDEC213}" srcOrd="16" destOrd="0" presId="urn:microsoft.com/office/officeart/2005/8/layout/radial1"/>
    <dgm:cxn modelId="{1E3F4648-1737-1948-A049-886092CC1371}" type="presParOf" srcId="{758FA74E-26F3-4B40-98FA-5C16AE12B0EC}" destId="{E88EF1C4-9F80-4D57-B00E-76D6CCD37F91}" srcOrd="17" destOrd="0" presId="urn:microsoft.com/office/officeart/2005/8/layout/radial1"/>
    <dgm:cxn modelId="{DC82D344-B634-D841-A028-8C5C68F7B489}" type="presParOf" srcId="{E88EF1C4-9F80-4D57-B00E-76D6CCD37F91}" destId="{D78F22AE-0A08-4A72-AB4A-86234B6573D1}" srcOrd="0" destOrd="0" presId="urn:microsoft.com/office/officeart/2005/8/layout/radial1"/>
    <dgm:cxn modelId="{B19B1091-A5E3-DC4F-BC84-A82AA0A89048}" type="presParOf" srcId="{758FA74E-26F3-4B40-98FA-5C16AE12B0EC}" destId="{654BC76D-3BC8-4B78-9540-6F212F1FF52E}" srcOrd="18" destOrd="0" presId="urn:microsoft.com/office/officeart/2005/8/layout/radial1"/>
    <dgm:cxn modelId="{6BE72E16-55CC-AD41-9955-70DE235772CC}" type="presParOf" srcId="{758FA74E-26F3-4B40-98FA-5C16AE12B0EC}" destId="{38C7B3C7-134C-4EF7-A3F3-347E0F136473}" srcOrd="19" destOrd="0" presId="urn:microsoft.com/office/officeart/2005/8/layout/radial1"/>
    <dgm:cxn modelId="{C37A4B63-C4B6-FC4C-97B5-9E3690AF7F75}" type="presParOf" srcId="{38C7B3C7-134C-4EF7-A3F3-347E0F136473}" destId="{8D0CF449-3DDE-4178-BBE4-7A3723FAC4BC}" srcOrd="0" destOrd="0" presId="urn:microsoft.com/office/officeart/2005/8/layout/radial1"/>
    <dgm:cxn modelId="{D0AEDAE8-2363-B34F-8C1C-8F9BA6D1EE9C}" type="presParOf" srcId="{758FA74E-26F3-4B40-98FA-5C16AE12B0EC}" destId="{9EDF8C0A-2D85-4818-836B-224FFCABB706}" srcOrd="20" destOrd="0" presId="urn:microsoft.com/office/officeart/2005/8/layout/radial1"/>
    <dgm:cxn modelId="{03B9EB83-BF36-B040-91C6-45E2C2C2EE7F}" type="presParOf" srcId="{758FA74E-26F3-4B40-98FA-5C16AE12B0EC}" destId="{52E0BD68-22AF-4A0C-9FBE-13C532F5ADCF}" srcOrd="21" destOrd="0" presId="urn:microsoft.com/office/officeart/2005/8/layout/radial1"/>
    <dgm:cxn modelId="{52EB6489-E827-3F40-AE14-75F6FFF77B22}" type="presParOf" srcId="{52E0BD68-22AF-4A0C-9FBE-13C532F5ADCF}" destId="{A36534EC-6444-4062-B6B0-AB3F85AB9BE5}" srcOrd="0" destOrd="0" presId="urn:microsoft.com/office/officeart/2005/8/layout/radial1"/>
    <dgm:cxn modelId="{0D9EC0AA-6C61-C54E-9BD2-177D11F059D1}" type="presParOf" srcId="{758FA74E-26F3-4B40-98FA-5C16AE12B0EC}" destId="{B36B80E5-0D40-43EF-BD02-7E54D1DF38A0}" srcOrd="22" destOrd="0" presId="urn:microsoft.com/office/officeart/2005/8/layout/radial1"/>
    <dgm:cxn modelId="{1CAF5F9F-44FC-3141-9186-BAC21E452A05}" type="presParOf" srcId="{758FA74E-26F3-4B40-98FA-5C16AE12B0EC}" destId="{55854A65-0628-454A-A966-E72E6963B651}" srcOrd="23" destOrd="0" presId="urn:microsoft.com/office/officeart/2005/8/layout/radial1"/>
    <dgm:cxn modelId="{B303A1C2-FF20-1843-8034-15765DBCA17B}" type="presParOf" srcId="{55854A65-0628-454A-A966-E72E6963B651}" destId="{2252DA13-A0DF-4C37-AF11-12D5D2A62460}" srcOrd="0" destOrd="0" presId="urn:microsoft.com/office/officeart/2005/8/layout/radial1"/>
    <dgm:cxn modelId="{E4AFCD70-B929-E44C-8675-C427AAEA01AF}" type="presParOf" srcId="{758FA74E-26F3-4B40-98FA-5C16AE12B0EC}" destId="{E2307936-AF0A-4E6F-B0A9-155C37380A16}" srcOrd="24" destOrd="0" presId="urn:microsoft.com/office/officeart/2005/8/layout/radial1"/>
    <dgm:cxn modelId="{5C0DBD15-E5CE-BC43-AAFD-2E58ADBD6FAF}" type="presParOf" srcId="{758FA74E-26F3-4B40-98FA-5C16AE12B0EC}" destId="{0788D886-709B-4096-AC79-2DE442AC45A4}" srcOrd="25" destOrd="0" presId="urn:microsoft.com/office/officeart/2005/8/layout/radial1"/>
    <dgm:cxn modelId="{EF4C23E2-1E5F-394F-835F-8BC682A0A7C4}" type="presParOf" srcId="{0788D886-709B-4096-AC79-2DE442AC45A4}" destId="{723E4478-A393-42C7-A26F-7429304E6B03}" srcOrd="0" destOrd="0" presId="urn:microsoft.com/office/officeart/2005/8/layout/radial1"/>
    <dgm:cxn modelId="{DCD16D6D-05CC-1945-8BA1-AA724D0197F9}" type="presParOf" srcId="{758FA74E-26F3-4B40-98FA-5C16AE12B0EC}" destId="{B9B61C17-1D5E-463F-A245-8C146C7F3699}" srcOrd="26" destOrd="0" presId="urn:microsoft.com/office/officeart/2005/8/layout/radial1"/>
    <dgm:cxn modelId="{E8D205E7-361A-0B4C-B102-13F49AACFE8A}" type="presParOf" srcId="{758FA74E-26F3-4B40-98FA-5C16AE12B0EC}" destId="{1BEED4FF-5A4B-4574-B6C9-C178233F9309}" srcOrd="27" destOrd="0" presId="urn:microsoft.com/office/officeart/2005/8/layout/radial1"/>
    <dgm:cxn modelId="{E1E03970-692D-BB40-8C55-8FBDD1E4DA21}" type="presParOf" srcId="{1BEED4FF-5A4B-4574-B6C9-C178233F9309}" destId="{817C5292-2FF1-4032-AC65-2851DFC6CE37}" srcOrd="0" destOrd="0" presId="urn:microsoft.com/office/officeart/2005/8/layout/radial1"/>
    <dgm:cxn modelId="{F108D731-F51C-5441-ACCB-E243CE1CF080}" type="presParOf" srcId="{758FA74E-26F3-4B40-98FA-5C16AE12B0EC}" destId="{807F78A5-F63D-44F0-8345-2EF27796EEC7}" srcOrd="2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BC13B-C721-4820-AA08-93FB38F98CC9}">
      <dsp:nvSpPr>
        <dsp:cNvPr id="0" name=""/>
        <dsp:cNvSpPr/>
      </dsp:nvSpPr>
      <dsp:spPr>
        <a:xfrm>
          <a:off x="2235974" y="1450086"/>
          <a:ext cx="1740066" cy="1740066"/>
        </a:xfrm>
        <a:prstGeom prst="ellipse">
          <a:avLst/>
        </a:prstGeom>
        <a:solidFill>
          <a:schemeClr val="accent2"/>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1000 Genome Project</a:t>
          </a:r>
          <a:endParaRPr lang="en-US" sz="2600" kern="1200" dirty="0"/>
        </a:p>
      </dsp:txBody>
      <dsp:txXfrm>
        <a:off x="2490801" y="1704913"/>
        <a:ext cx="1230412" cy="1230412"/>
      </dsp:txXfrm>
    </dsp:sp>
    <dsp:sp modelId="{6763CED6-AA6B-4669-AB23-5AE92D0FB4DA}">
      <dsp:nvSpPr>
        <dsp:cNvPr id="0" name=""/>
        <dsp:cNvSpPr/>
      </dsp:nvSpPr>
      <dsp:spPr>
        <a:xfrm rot="16200000">
          <a:off x="2726421" y="1060766"/>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87028" y="1051521"/>
        <a:ext cx="37958" cy="37958"/>
      </dsp:txXfrm>
    </dsp:sp>
    <dsp:sp modelId="{B3F449AF-CD42-47BC-A815-E016560DBB60}">
      <dsp:nvSpPr>
        <dsp:cNvPr id="0" name=""/>
        <dsp:cNvSpPr/>
      </dsp:nvSpPr>
      <dsp:spPr>
        <a:xfrm>
          <a:off x="2770071" y="19040"/>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LWK</a:t>
          </a:r>
          <a:endParaRPr lang="en-US" sz="1800" kern="1200" dirty="0"/>
        </a:p>
      </dsp:txBody>
      <dsp:txXfrm>
        <a:off x="2868465" y="117434"/>
        <a:ext cx="475085" cy="475085"/>
      </dsp:txXfrm>
    </dsp:sp>
    <dsp:sp modelId="{288104C7-09E9-4D4A-AFFC-F6019C8F86A0}">
      <dsp:nvSpPr>
        <dsp:cNvPr id="0" name=""/>
        <dsp:cNvSpPr/>
      </dsp:nvSpPr>
      <dsp:spPr>
        <a:xfrm rot="17742857">
          <a:off x="3268611" y="1184517"/>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29218" y="1175272"/>
        <a:ext cx="37958" cy="37958"/>
      </dsp:txXfrm>
    </dsp:sp>
    <dsp:sp modelId="{C2FB2AB8-1D92-4C80-AC54-E56CC5A7E0F1}">
      <dsp:nvSpPr>
        <dsp:cNvPr id="0" name=""/>
        <dsp:cNvSpPr/>
      </dsp:nvSpPr>
      <dsp:spPr>
        <a:xfrm>
          <a:off x="3622714" y="213650"/>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FIN</a:t>
          </a:r>
          <a:endParaRPr lang="en-US" sz="1800" kern="1200" dirty="0"/>
        </a:p>
      </dsp:txBody>
      <dsp:txXfrm>
        <a:off x="3721108" y="312044"/>
        <a:ext cx="475085" cy="475085"/>
      </dsp:txXfrm>
    </dsp:sp>
    <dsp:sp modelId="{9CF5D08E-11E3-4B1C-8159-E604A0D2045E}">
      <dsp:nvSpPr>
        <dsp:cNvPr id="0" name=""/>
        <dsp:cNvSpPr/>
      </dsp:nvSpPr>
      <dsp:spPr>
        <a:xfrm rot="19285714">
          <a:off x="3703413" y="1531260"/>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4020" y="1522015"/>
        <a:ext cx="37958" cy="37958"/>
      </dsp:txXfrm>
    </dsp:sp>
    <dsp:sp modelId="{54CD4056-873D-41FD-8A5B-47D5D86E5107}">
      <dsp:nvSpPr>
        <dsp:cNvPr id="0" name=""/>
        <dsp:cNvSpPr/>
      </dsp:nvSpPr>
      <dsp:spPr>
        <a:xfrm>
          <a:off x="4306481" y="758936"/>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JPT</a:t>
          </a:r>
          <a:endParaRPr lang="en-US" sz="1800" kern="1200" dirty="0"/>
        </a:p>
      </dsp:txBody>
      <dsp:txXfrm>
        <a:off x="4404875" y="857330"/>
        <a:ext cx="475085" cy="475085"/>
      </dsp:txXfrm>
    </dsp:sp>
    <dsp:sp modelId="{06E8939A-A8E8-48F9-B6B0-0CA5B1C16C28}">
      <dsp:nvSpPr>
        <dsp:cNvPr id="0" name=""/>
        <dsp:cNvSpPr/>
      </dsp:nvSpPr>
      <dsp:spPr>
        <a:xfrm rot="20828571">
          <a:off x="3944710" y="2032319"/>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05317" y="2023074"/>
        <a:ext cx="37958" cy="37958"/>
      </dsp:txXfrm>
    </dsp:sp>
    <dsp:sp modelId="{311F6DBD-08D0-48A2-9E70-0654F0739E24}">
      <dsp:nvSpPr>
        <dsp:cNvPr id="0" name=""/>
        <dsp:cNvSpPr/>
      </dsp:nvSpPr>
      <dsp:spPr>
        <a:xfrm>
          <a:off x="4685943" y="1546897"/>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GBR</a:t>
          </a:r>
          <a:endParaRPr lang="en-US" sz="1800" kern="1200" dirty="0"/>
        </a:p>
      </dsp:txBody>
      <dsp:txXfrm>
        <a:off x="4784337" y="1645291"/>
        <a:ext cx="475085" cy="475085"/>
      </dsp:txXfrm>
    </dsp:sp>
    <dsp:sp modelId="{2A480042-A57A-47D3-BAB5-D9C0AF8A59FE}">
      <dsp:nvSpPr>
        <dsp:cNvPr id="0" name=""/>
        <dsp:cNvSpPr/>
      </dsp:nvSpPr>
      <dsp:spPr>
        <a:xfrm rot="771429">
          <a:off x="3944710" y="2588452"/>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05317" y="2579207"/>
        <a:ext cx="37958" cy="37958"/>
      </dsp:txXfrm>
    </dsp:sp>
    <dsp:sp modelId="{8E427F10-94C8-4147-9006-91D9DAB2820E}">
      <dsp:nvSpPr>
        <dsp:cNvPr id="0" name=""/>
        <dsp:cNvSpPr/>
      </dsp:nvSpPr>
      <dsp:spPr>
        <a:xfrm>
          <a:off x="4685943" y="2421468"/>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TSI</a:t>
          </a:r>
          <a:endParaRPr lang="en-US" sz="1800" kern="1200" dirty="0"/>
        </a:p>
      </dsp:txBody>
      <dsp:txXfrm>
        <a:off x="4784337" y="2519862"/>
        <a:ext cx="475085" cy="475085"/>
      </dsp:txXfrm>
    </dsp:sp>
    <dsp:sp modelId="{CBC3EBF6-999F-4887-95A7-B188CF13BE6C}">
      <dsp:nvSpPr>
        <dsp:cNvPr id="0" name=""/>
        <dsp:cNvSpPr/>
      </dsp:nvSpPr>
      <dsp:spPr>
        <a:xfrm rot="2314286">
          <a:off x="3703413" y="3089510"/>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4020" y="3080265"/>
        <a:ext cx="37958" cy="37958"/>
      </dsp:txXfrm>
    </dsp:sp>
    <dsp:sp modelId="{082083F8-E431-4848-A8B5-D73448227A06}">
      <dsp:nvSpPr>
        <dsp:cNvPr id="0" name=""/>
        <dsp:cNvSpPr/>
      </dsp:nvSpPr>
      <dsp:spPr>
        <a:xfrm>
          <a:off x="4306481" y="3209429"/>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PUR</a:t>
          </a:r>
          <a:endParaRPr lang="en-US" sz="1800" kern="1200" dirty="0"/>
        </a:p>
      </dsp:txBody>
      <dsp:txXfrm>
        <a:off x="4404875" y="3307823"/>
        <a:ext cx="475085" cy="475085"/>
      </dsp:txXfrm>
    </dsp:sp>
    <dsp:sp modelId="{7F31D95D-15D0-4973-8E8E-4F70E7C2CCB9}">
      <dsp:nvSpPr>
        <dsp:cNvPr id="0" name=""/>
        <dsp:cNvSpPr/>
      </dsp:nvSpPr>
      <dsp:spPr>
        <a:xfrm rot="3857143">
          <a:off x="3268611" y="3436254"/>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29218" y="3427008"/>
        <a:ext cx="37958" cy="37958"/>
      </dsp:txXfrm>
    </dsp:sp>
    <dsp:sp modelId="{8AFAA78C-5FFE-4D85-B212-FF170FD7E325}">
      <dsp:nvSpPr>
        <dsp:cNvPr id="0" name=""/>
        <dsp:cNvSpPr/>
      </dsp:nvSpPr>
      <dsp:spPr>
        <a:xfrm>
          <a:off x="3622714" y="3754715"/>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MXL</a:t>
          </a:r>
          <a:endParaRPr lang="en-US" sz="1800" kern="1200" dirty="0"/>
        </a:p>
      </dsp:txBody>
      <dsp:txXfrm>
        <a:off x="3721108" y="3853109"/>
        <a:ext cx="475085" cy="475085"/>
      </dsp:txXfrm>
    </dsp:sp>
    <dsp:sp modelId="{BE88BE13-47AC-40EC-8724-D20FFDE280ED}">
      <dsp:nvSpPr>
        <dsp:cNvPr id="0" name=""/>
        <dsp:cNvSpPr/>
      </dsp:nvSpPr>
      <dsp:spPr>
        <a:xfrm rot="5400000">
          <a:off x="2726421" y="3560005"/>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87028" y="3550760"/>
        <a:ext cx="37958" cy="37958"/>
      </dsp:txXfrm>
    </dsp:sp>
    <dsp:sp modelId="{6C92765C-1883-4262-B868-7DFD1EDEC213}">
      <dsp:nvSpPr>
        <dsp:cNvPr id="0" name=""/>
        <dsp:cNvSpPr/>
      </dsp:nvSpPr>
      <dsp:spPr>
        <a:xfrm>
          <a:off x="2770071" y="3949325"/>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IBS</a:t>
          </a:r>
          <a:endParaRPr lang="en-US" sz="1800" kern="1200" dirty="0"/>
        </a:p>
      </dsp:txBody>
      <dsp:txXfrm>
        <a:off x="2868465" y="4047719"/>
        <a:ext cx="475085" cy="475085"/>
      </dsp:txXfrm>
    </dsp:sp>
    <dsp:sp modelId="{E88EF1C4-9F80-4D57-B00E-76D6CCD37F91}">
      <dsp:nvSpPr>
        <dsp:cNvPr id="0" name=""/>
        <dsp:cNvSpPr/>
      </dsp:nvSpPr>
      <dsp:spPr>
        <a:xfrm rot="6942857">
          <a:off x="2184232" y="3436254"/>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44839" y="3427008"/>
        <a:ext cx="37958" cy="37958"/>
      </dsp:txXfrm>
    </dsp:sp>
    <dsp:sp modelId="{654BC76D-3BC8-4B78-9540-6F212F1FF52E}">
      <dsp:nvSpPr>
        <dsp:cNvPr id="0" name=""/>
        <dsp:cNvSpPr/>
      </dsp:nvSpPr>
      <dsp:spPr>
        <a:xfrm>
          <a:off x="1917427" y="3754715"/>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CLM</a:t>
          </a:r>
          <a:endParaRPr lang="en-US" sz="1800" kern="1200" dirty="0"/>
        </a:p>
      </dsp:txBody>
      <dsp:txXfrm>
        <a:off x="2015821" y="3853109"/>
        <a:ext cx="475085" cy="475085"/>
      </dsp:txXfrm>
    </dsp:sp>
    <dsp:sp modelId="{38C7B3C7-134C-4EF7-A3F3-347E0F136473}">
      <dsp:nvSpPr>
        <dsp:cNvPr id="0" name=""/>
        <dsp:cNvSpPr/>
      </dsp:nvSpPr>
      <dsp:spPr>
        <a:xfrm rot="8485714">
          <a:off x="1749429" y="3089510"/>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10036" y="3080265"/>
        <a:ext cx="37958" cy="37958"/>
      </dsp:txXfrm>
    </dsp:sp>
    <dsp:sp modelId="{9EDF8C0A-2D85-4818-836B-224FFCABB706}">
      <dsp:nvSpPr>
        <dsp:cNvPr id="0" name=""/>
        <dsp:cNvSpPr/>
      </dsp:nvSpPr>
      <dsp:spPr>
        <a:xfrm>
          <a:off x="1233660" y="3209429"/>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CEU</a:t>
          </a:r>
          <a:endParaRPr lang="en-US" sz="1800" kern="1200" dirty="0"/>
        </a:p>
      </dsp:txBody>
      <dsp:txXfrm>
        <a:off x="1332054" y="3307823"/>
        <a:ext cx="475085" cy="475085"/>
      </dsp:txXfrm>
    </dsp:sp>
    <dsp:sp modelId="{52E0BD68-22AF-4A0C-9FBE-13C532F5ADCF}">
      <dsp:nvSpPr>
        <dsp:cNvPr id="0" name=""/>
        <dsp:cNvSpPr/>
      </dsp:nvSpPr>
      <dsp:spPr>
        <a:xfrm rot="10028571">
          <a:off x="1508132" y="2588452"/>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68739" y="2579207"/>
        <a:ext cx="37958" cy="37958"/>
      </dsp:txXfrm>
    </dsp:sp>
    <dsp:sp modelId="{B36B80E5-0D40-43EF-BD02-7E54D1DF38A0}">
      <dsp:nvSpPr>
        <dsp:cNvPr id="0" name=""/>
        <dsp:cNvSpPr/>
      </dsp:nvSpPr>
      <dsp:spPr>
        <a:xfrm>
          <a:off x="854198" y="2421468"/>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ASW</a:t>
          </a:r>
          <a:endParaRPr lang="en-US" sz="1800" kern="1200" dirty="0"/>
        </a:p>
      </dsp:txBody>
      <dsp:txXfrm>
        <a:off x="952592" y="2519862"/>
        <a:ext cx="475085" cy="475085"/>
      </dsp:txXfrm>
    </dsp:sp>
    <dsp:sp modelId="{55854A65-0628-454A-A966-E72E6963B651}">
      <dsp:nvSpPr>
        <dsp:cNvPr id="0" name=""/>
        <dsp:cNvSpPr/>
      </dsp:nvSpPr>
      <dsp:spPr>
        <a:xfrm rot="11571429">
          <a:off x="1508132" y="2032319"/>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68739" y="2023074"/>
        <a:ext cx="37958" cy="37958"/>
      </dsp:txXfrm>
    </dsp:sp>
    <dsp:sp modelId="{E2307936-AF0A-4E6F-B0A9-155C37380A16}">
      <dsp:nvSpPr>
        <dsp:cNvPr id="0" name=""/>
        <dsp:cNvSpPr/>
      </dsp:nvSpPr>
      <dsp:spPr>
        <a:xfrm>
          <a:off x="854198" y="1546897"/>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YRI</a:t>
          </a:r>
          <a:endParaRPr lang="en-US" sz="1800" kern="1200" dirty="0"/>
        </a:p>
      </dsp:txBody>
      <dsp:txXfrm>
        <a:off x="952592" y="1645291"/>
        <a:ext cx="475085" cy="475085"/>
      </dsp:txXfrm>
    </dsp:sp>
    <dsp:sp modelId="{0788D886-709B-4096-AC79-2DE442AC45A4}">
      <dsp:nvSpPr>
        <dsp:cNvPr id="0" name=""/>
        <dsp:cNvSpPr/>
      </dsp:nvSpPr>
      <dsp:spPr>
        <a:xfrm rot="13114286">
          <a:off x="1749429" y="1531260"/>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10036" y="1522015"/>
        <a:ext cx="37958" cy="37958"/>
      </dsp:txXfrm>
    </dsp:sp>
    <dsp:sp modelId="{B9B61C17-1D5E-463F-A245-8C146C7F3699}">
      <dsp:nvSpPr>
        <dsp:cNvPr id="0" name=""/>
        <dsp:cNvSpPr/>
      </dsp:nvSpPr>
      <dsp:spPr>
        <a:xfrm>
          <a:off x="1233660" y="758936"/>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CHS</a:t>
          </a:r>
          <a:endParaRPr lang="en-US" sz="1800" kern="1200" dirty="0"/>
        </a:p>
      </dsp:txBody>
      <dsp:txXfrm>
        <a:off x="1332054" y="857330"/>
        <a:ext cx="475085" cy="475085"/>
      </dsp:txXfrm>
    </dsp:sp>
    <dsp:sp modelId="{1BEED4FF-5A4B-4574-B6C9-C178233F9309}">
      <dsp:nvSpPr>
        <dsp:cNvPr id="0" name=""/>
        <dsp:cNvSpPr/>
      </dsp:nvSpPr>
      <dsp:spPr>
        <a:xfrm rot="14657143">
          <a:off x="2184232" y="1184517"/>
          <a:ext cx="759172" cy="19468"/>
        </a:xfrm>
        <a:custGeom>
          <a:avLst/>
          <a:gdLst/>
          <a:ahLst/>
          <a:cxnLst/>
          <a:rect l="0" t="0" r="0" b="0"/>
          <a:pathLst>
            <a:path>
              <a:moveTo>
                <a:pt x="0" y="9734"/>
              </a:moveTo>
              <a:lnTo>
                <a:pt x="759172" y="973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44839" y="1175272"/>
        <a:ext cx="37958" cy="37958"/>
      </dsp:txXfrm>
    </dsp:sp>
    <dsp:sp modelId="{807F78A5-F63D-44F0-8345-2EF27796EEC7}">
      <dsp:nvSpPr>
        <dsp:cNvPr id="0" name=""/>
        <dsp:cNvSpPr/>
      </dsp:nvSpPr>
      <dsp:spPr>
        <a:xfrm>
          <a:off x="1917427" y="213650"/>
          <a:ext cx="671873" cy="671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CHB</a:t>
          </a:r>
          <a:endParaRPr lang="en-US" sz="1800" kern="1200" dirty="0"/>
        </a:p>
      </dsp:txBody>
      <dsp:txXfrm>
        <a:off x="2015821" y="312044"/>
        <a:ext cx="475085" cy="47508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0.2</cdr:y>
    </cdr:from>
    <cdr:to>
      <cdr:x>0.03636</cdr:x>
      <cdr:y>0.77333</cdr:y>
    </cdr:to>
    <cdr:sp macro="" textlink="">
      <cdr:nvSpPr>
        <cdr:cNvPr id="4" name="TextBox 1"/>
        <cdr:cNvSpPr txBox="1"/>
      </cdr:nvSpPr>
      <cdr:spPr>
        <a:xfrm xmlns:a="http://schemas.openxmlformats.org/drawingml/2006/main">
          <a:off x="0" y="1143000"/>
          <a:ext cx="304800" cy="3276600"/>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b="1" dirty="0"/>
            <a:t>Number Of </a:t>
          </a:r>
          <a:r>
            <a:rPr lang="en-US" sz="1800" b="1" dirty="0" smtClean="0"/>
            <a:t>Pairs of Individuals </a:t>
          </a:r>
          <a:endParaRPr lang="en-US" sz="1800" b="1" dirty="0"/>
        </a:p>
      </cdr:txBody>
    </cdr:sp>
  </cdr:relSizeAnchor>
  <cdr:relSizeAnchor xmlns:cdr="http://schemas.openxmlformats.org/drawingml/2006/chartDrawing">
    <cdr:from>
      <cdr:x>0.01818</cdr:x>
      <cdr:y>0.02667</cdr:y>
    </cdr:from>
    <cdr:to>
      <cdr:x>0.98182</cdr:x>
      <cdr:y>0.16419</cdr:y>
    </cdr:to>
    <cdr:sp macro="" textlink="">
      <cdr:nvSpPr>
        <cdr:cNvPr id="5" name="TextBox 4"/>
        <cdr:cNvSpPr txBox="1"/>
      </cdr:nvSpPr>
      <cdr:spPr>
        <a:xfrm xmlns:a="http://schemas.openxmlformats.org/drawingml/2006/main">
          <a:off x="152400" y="152400"/>
          <a:ext cx="8077231" cy="7859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rtl="0"/>
          <a:r>
            <a:rPr lang="en-US" sz="2400" b="1" dirty="0" smtClean="0"/>
            <a:t>distribution of the number of genetic variants  among pairs of individuals from the same population </a:t>
          </a:r>
          <a:endParaRPr lang="en-US" sz="2400" b="1" dirty="0"/>
        </a:p>
      </cdr:txBody>
    </cdr:sp>
  </cdr:relSizeAnchor>
  <cdr:relSizeAnchor xmlns:cdr="http://schemas.openxmlformats.org/drawingml/2006/chartDrawing">
    <cdr:from>
      <cdr:x>0.22264</cdr:x>
      <cdr:y>0.2594</cdr:y>
    </cdr:from>
    <cdr:to>
      <cdr:x>0.37929</cdr:x>
      <cdr:y>0.3394</cdr:y>
    </cdr:to>
    <cdr:sp macro="" textlink="">
      <cdr:nvSpPr>
        <cdr:cNvPr id="6" name="TextBox 5"/>
        <cdr:cNvSpPr txBox="1"/>
      </cdr:nvSpPr>
      <cdr:spPr>
        <a:xfrm xmlns:a="http://schemas.openxmlformats.org/drawingml/2006/main">
          <a:off x="1785835" y="1427385"/>
          <a:ext cx="1256518" cy="44020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indent="0" algn="ctr"/>
          <a:r>
            <a:rPr lang="en-US" sz="1600" b="1" dirty="0" smtClean="0"/>
            <a:t>3 </a:t>
          </a:r>
          <a:r>
            <a:rPr lang="en-US" sz="1600" b="1" dirty="0" smtClean="0">
              <a:latin typeface="+mn-lt"/>
              <a:ea typeface="+mn-ea"/>
              <a:cs typeface="+mn-cs"/>
            </a:rPr>
            <a:t>Asian Populations</a:t>
          </a:r>
        </a:p>
      </cdr:txBody>
    </cdr:sp>
  </cdr:relSizeAnchor>
  <cdr:relSizeAnchor xmlns:cdr="http://schemas.openxmlformats.org/drawingml/2006/chartDrawing">
    <cdr:from>
      <cdr:x>0.45455</cdr:x>
      <cdr:y>0.66667</cdr:y>
    </cdr:from>
    <cdr:to>
      <cdr:x>0.63636</cdr:x>
      <cdr:y>0.82667</cdr:y>
    </cdr:to>
    <cdr:sp macro="" textlink="">
      <cdr:nvSpPr>
        <cdr:cNvPr id="7" name="TextBox 6"/>
        <cdr:cNvSpPr txBox="1"/>
      </cdr:nvSpPr>
      <cdr:spPr>
        <a:xfrm xmlns:a="http://schemas.openxmlformats.org/drawingml/2006/main">
          <a:off x="3810000" y="3810000"/>
          <a:ext cx="1524000" cy="914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dirty="0" smtClean="0"/>
            <a:t>3 American Populations</a:t>
          </a:r>
          <a:endParaRPr lang="en-US" sz="1600" b="1" dirty="0"/>
        </a:p>
      </cdr:txBody>
    </cdr:sp>
  </cdr:relSizeAnchor>
  <cdr:relSizeAnchor xmlns:cdr="http://schemas.openxmlformats.org/drawingml/2006/chartDrawing">
    <cdr:from>
      <cdr:x>0.36364</cdr:x>
      <cdr:y>0.17333</cdr:y>
    </cdr:from>
    <cdr:to>
      <cdr:x>0.63636</cdr:x>
      <cdr:y>0.28</cdr:y>
    </cdr:to>
    <cdr:sp macro="" textlink="">
      <cdr:nvSpPr>
        <cdr:cNvPr id="8" name="TextBox 7"/>
        <cdr:cNvSpPr txBox="1"/>
      </cdr:nvSpPr>
      <cdr:spPr>
        <a:xfrm xmlns:a="http://schemas.openxmlformats.org/drawingml/2006/main">
          <a:off x="3048000" y="990600"/>
          <a:ext cx="2286000" cy="609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dirty="0" smtClean="0"/>
            <a:t>5 European Populations</a:t>
          </a:r>
          <a:endParaRPr lang="en-US" sz="1600" b="1" dirty="0"/>
        </a:p>
      </cdr:txBody>
    </cdr:sp>
  </cdr:relSizeAnchor>
  <cdr:relSizeAnchor xmlns:cdr="http://schemas.openxmlformats.org/drawingml/2006/chartDrawing">
    <cdr:from>
      <cdr:x>0.82727</cdr:x>
      <cdr:y>0.33333</cdr:y>
    </cdr:from>
    <cdr:to>
      <cdr:x>0.98182</cdr:x>
      <cdr:y>0.41333</cdr:y>
    </cdr:to>
    <cdr:sp macro="" textlink="">
      <cdr:nvSpPr>
        <cdr:cNvPr id="9" name="TextBox 8"/>
        <cdr:cNvSpPr txBox="1"/>
      </cdr:nvSpPr>
      <cdr:spPr>
        <a:xfrm xmlns:a="http://schemas.openxmlformats.org/drawingml/2006/main">
          <a:off x="6934200" y="1905000"/>
          <a:ext cx="1295400" cy="4572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dirty="0" smtClean="0"/>
            <a:t>3 African Populations</a:t>
          </a:r>
          <a:endParaRPr lang="en-US" sz="1600" b="1" dirty="0"/>
        </a:p>
      </cdr:txBody>
    </cdr:sp>
  </cdr:relSizeAnchor>
  <cdr:relSizeAnchor xmlns:cdr="http://schemas.openxmlformats.org/drawingml/2006/chartDrawing">
    <cdr:from>
      <cdr:x>0.30909</cdr:x>
      <cdr:y>0.93333</cdr:y>
    </cdr:from>
    <cdr:to>
      <cdr:x>0.64545</cdr:x>
      <cdr:y>1</cdr:y>
    </cdr:to>
    <cdr:sp macro="" textlink="">
      <cdr:nvSpPr>
        <cdr:cNvPr id="11" name="TextBox 10"/>
        <cdr:cNvSpPr txBox="1"/>
      </cdr:nvSpPr>
      <cdr:spPr>
        <a:xfrm xmlns:a="http://schemas.openxmlformats.org/drawingml/2006/main">
          <a:off x="2590800" y="5334000"/>
          <a:ext cx="28194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b="1" dirty="0" smtClean="0"/>
            <a:t>Number of Differences * 1,000,000</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512BA1-2EE2-C146-9295-AC18902BD233}" type="datetimeFigureOut">
              <a:rPr lang="en-US" smtClean="0"/>
              <a:t>2/8/17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91B11F-449F-B041-BBE7-2AAC7FC387F8}" type="slidenum">
              <a:rPr lang="en-US" smtClean="0"/>
              <a:t>‹#›</a:t>
            </a:fld>
            <a:endParaRPr lang="en-US"/>
          </a:p>
        </p:txBody>
      </p:sp>
    </p:spTree>
    <p:extLst>
      <p:ext uri="{BB962C8B-B14F-4D97-AF65-F5344CB8AC3E}">
        <p14:creationId xmlns:p14="http://schemas.microsoft.com/office/powerpoint/2010/main" val="3121135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8F9695-3F47-1B4A-B7D8-02126291E511}" type="datetimeFigureOut">
              <a:rPr lang="en-US" smtClean="0"/>
              <a:t>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C770A7-3622-3144-9801-4A2D47393922}" type="slidenum">
              <a:rPr lang="en-US" smtClean="0"/>
              <a:t>‹#›</a:t>
            </a:fld>
            <a:endParaRPr lang="en-US"/>
          </a:p>
        </p:txBody>
      </p:sp>
    </p:spTree>
    <p:extLst>
      <p:ext uri="{BB962C8B-B14F-4D97-AF65-F5344CB8AC3E}">
        <p14:creationId xmlns:p14="http://schemas.microsoft.com/office/powerpoint/2010/main" val="33709916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B902F1-2665-EF47-B1C4-33A7DF0D50CF}" type="slidenum">
              <a:rPr lang="en-US" sz="1200">
                <a:latin typeface="Calibri" charset="0"/>
              </a:rPr>
              <a:pPr eaLnBrk="1" hangingPunct="1"/>
              <a:t>24</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628FFA-5921-104B-8EE5-CBF6EE38E2B5}"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220462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28FFA-5921-104B-8EE5-CBF6EE38E2B5}"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1880452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28FFA-5921-104B-8EE5-CBF6EE38E2B5}"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243693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28FFA-5921-104B-8EE5-CBF6EE38E2B5}"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428557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628FFA-5921-104B-8EE5-CBF6EE38E2B5}"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400737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628FFA-5921-104B-8EE5-CBF6EE38E2B5}"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331795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628FFA-5921-104B-8EE5-CBF6EE38E2B5}" type="datetimeFigureOut">
              <a:rPr lang="en-US" smtClean="0"/>
              <a:t>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154266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628FFA-5921-104B-8EE5-CBF6EE38E2B5}" type="datetimeFigureOut">
              <a:rPr lang="en-US" smtClean="0"/>
              <a:t>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328619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28FFA-5921-104B-8EE5-CBF6EE38E2B5}" type="datetimeFigureOut">
              <a:rPr lang="en-US" smtClean="0"/>
              <a:t>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368246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28FFA-5921-104B-8EE5-CBF6EE38E2B5}"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102886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28FFA-5921-104B-8EE5-CBF6EE38E2B5}"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2962-CADB-544E-8D8C-783FDAC569D6}" type="slidenum">
              <a:rPr lang="en-US" smtClean="0"/>
              <a:t>‹#›</a:t>
            </a:fld>
            <a:endParaRPr lang="en-US"/>
          </a:p>
        </p:txBody>
      </p:sp>
    </p:spTree>
    <p:extLst>
      <p:ext uri="{BB962C8B-B14F-4D97-AF65-F5344CB8AC3E}">
        <p14:creationId xmlns:p14="http://schemas.microsoft.com/office/powerpoint/2010/main" val="12694309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28FFA-5921-104B-8EE5-CBF6EE38E2B5}" type="datetimeFigureOut">
              <a:rPr lang="en-US" smtClean="0"/>
              <a:t>2/8/17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22962-CADB-544E-8D8C-783FDAC569D6}" type="slidenum">
              <a:rPr lang="en-US" smtClean="0"/>
              <a:t>‹#›</a:t>
            </a:fld>
            <a:endParaRPr lang="en-US"/>
          </a:p>
        </p:txBody>
      </p:sp>
    </p:spTree>
    <p:extLst>
      <p:ext uri="{BB962C8B-B14F-4D97-AF65-F5344CB8AC3E}">
        <p14:creationId xmlns:p14="http://schemas.microsoft.com/office/powerpoint/2010/main" val="582842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0-rx_lS3ZwI" TargetMode="Externa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pg.utoledo.edu/~afedorov/lab/"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chart" Target="../charts/char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7.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7.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pg.utoledo.edu/~afedorov/lab/"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913" y="305630"/>
            <a:ext cx="8098247" cy="2431457"/>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3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Lecture 9: Population Genetics</a:t>
            </a:r>
            <a:br>
              <a:rPr lang="en-US" sz="53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53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53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Mathematical modeling versus</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Computer modeling </a:t>
            </a:r>
          </a:p>
        </p:txBody>
      </p:sp>
      <p:sp>
        <p:nvSpPr>
          <p:cNvPr id="3" name="Subtitle 2"/>
          <p:cNvSpPr>
            <a:spLocks noGrp="1"/>
          </p:cNvSpPr>
          <p:nvPr>
            <p:ph type="subTitle" idx="1"/>
          </p:nvPr>
        </p:nvSpPr>
        <p:spPr/>
        <p:txBody>
          <a:bodyPr/>
          <a:lstStyle/>
          <a:p>
            <a:r>
              <a:rPr lang="en-US" dirty="0" smtClean="0"/>
              <a:t>Alexei Fedorov, HSC UT</a:t>
            </a:r>
            <a:endParaRPr lang="en-US" dirty="0"/>
          </a:p>
        </p:txBody>
      </p:sp>
    </p:spTree>
    <p:extLst>
      <p:ext uri="{BB962C8B-B14F-4D97-AF65-F5344CB8AC3E}">
        <p14:creationId xmlns:p14="http://schemas.microsoft.com/office/powerpoint/2010/main" val="42082768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287"/>
            <a:ext cx="8229600" cy="1143000"/>
          </a:xfrm>
          <a:effectLst>
            <a:glow rad="139700">
              <a:schemeClr val="accent3">
                <a:satMod val="175000"/>
                <a:alpha val="40000"/>
              </a:schemeClr>
            </a:glow>
            <a:outerShdw blurRad="76200" dir="13500000" sy="23000" kx="1200000" algn="br"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How has the highest fitness </a:t>
            </a:r>
            <a:r>
              <a:rPr lang="en-US" sz="7200" dirty="0" smtClean="0"/>
              <a:t>?</a:t>
            </a:r>
            <a:r>
              <a:rPr lang="en-US" dirty="0" smtClean="0"/>
              <a:t> </a:t>
            </a:r>
          </a:p>
        </p:txBody>
      </p:sp>
      <p:pic>
        <p:nvPicPr>
          <p:cNvPr id="5" name="Picture 4" descr="arno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1684638" cy="2098982"/>
          </a:xfrm>
          <a:prstGeom prst="rect">
            <a:avLst/>
          </a:prstGeom>
        </p:spPr>
      </p:pic>
      <p:pic>
        <p:nvPicPr>
          <p:cNvPr id="7" name="Picture 6" descr="Andrea Boce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595" y="1417638"/>
            <a:ext cx="2035432" cy="2118700"/>
          </a:xfrm>
          <a:prstGeom prst="rect">
            <a:avLst/>
          </a:prstGeom>
        </p:spPr>
      </p:pic>
      <p:pic>
        <p:nvPicPr>
          <p:cNvPr id="8" name="Picture 7" descr="stephen_hawk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221" y="1420736"/>
            <a:ext cx="3375455" cy="2115602"/>
          </a:xfrm>
          <a:prstGeom prst="rect">
            <a:avLst/>
          </a:prstGeom>
        </p:spPr>
      </p:pic>
      <p:pic>
        <p:nvPicPr>
          <p:cNvPr id="9" name="Picture 8" descr="maraphon_runn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078" y="3516620"/>
            <a:ext cx="1962166" cy="2727411"/>
          </a:xfrm>
          <a:prstGeom prst="rect">
            <a:avLst/>
          </a:prstGeom>
        </p:spPr>
      </p:pic>
      <p:pic>
        <p:nvPicPr>
          <p:cNvPr id="10" name="Picture 9" descr="usain-bol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5244" y="3516620"/>
            <a:ext cx="1895217" cy="2727411"/>
          </a:xfrm>
          <a:prstGeom prst="rect">
            <a:avLst/>
          </a:prstGeom>
        </p:spPr>
      </p:pic>
      <p:pic>
        <p:nvPicPr>
          <p:cNvPr id="12" name="Picture 11" descr="Warren_Buffett.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0067" y="3536338"/>
            <a:ext cx="3559609" cy="2656016"/>
          </a:xfrm>
          <a:prstGeom prst="rect">
            <a:avLst/>
          </a:prstGeom>
        </p:spPr>
      </p:pic>
      <p:pic>
        <p:nvPicPr>
          <p:cNvPr id="11" name="Picture 10" descr="Lindsay_Loha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0160" y="3536338"/>
            <a:ext cx="2085939" cy="2735134"/>
          </a:xfrm>
          <a:prstGeom prst="rect">
            <a:avLst/>
          </a:prstGeom>
        </p:spPr>
      </p:pic>
      <p:sp>
        <p:nvSpPr>
          <p:cNvPr id="3" name="TextBox 2"/>
          <p:cNvSpPr txBox="1"/>
          <p:nvPr/>
        </p:nvSpPr>
        <p:spPr>
          <a:xfrm>
            <a:off x="433673" y="6192354"/>
            <a:ext cx="6091857" cy="646331"/>
          </a:xfrm>
          <a:prstGeom prst="rect">
            <a:avLst/>
          </a:prstGeom>
          <a:noFill/>
        </p:spPr>
        <p:txBody>
          <a:bodyPr wrap="none" rtlCol="0">
            <a:spAutoFit/>
          </a:bodyPr>
          <a:lstStyle/>
          <a:p>
            <a:r>
              <a:rPr lang="en-US" dirty="0" smtClean="0"/>
              <a:t>Arnold </a:t>
            </a:r>
            <a:r>
              <a:rPr lang="en-US" dirty="0" err="1" smtClean="0"/>
              <a:t>Schwarznegger</a:t>
            </a:r>
            <a:r>
              <a:rPr lang="en-US" dirty="0" smtClean="0"/>
              <a:t>,  Andrea </a:t>
            </a:r>
            <a:r>
              <a:rPr lang="en-US" dirty="0" err="1" smtClean="0"/>
              <a:t>Boceli</a:t>
            </a:r>
            <a:r>
              <a:rPr lang="en-US" dirty="0" smtClean="0"/>
              <a:t>, Stephen Hawking, </a:t>
            </a:r>
          </a:p>
          <a:p>
            <a:r>
              <a:rPr lang="en-US" dirty="0" smtClean="0"/>
              <a:t>A marathon runner, </a:t>
            </a:r>
            <a:r>
              <a:rPr lang="en-US" dirty="0" err="1" smtClean="0"/>
              <a:t>Usain</a:t>
            </a:r>
            <a:r>
              <a:rPr lang="en-US" dirty="0" smtClean="0"/>
              <a:t> Bolt, Warren Buffet, Lindsay </a:t>
            </a:r>
            <a:r>
              <a:rPr lang="en-US" dirty="0" err="1" smtClean="0"/>
              <a:t>Lohan</a:t>
            </a:r>
            <a:endParaRPr lang="en-US" dirty="0"/>
          </a:p>
        </p:txBody>
      </p:sp>
    </p:spTree>
    <p:extLst>
      <p:ext uri="{BB962C8B-B14F-4D97-AF65-F5344CB8AC3E}">
        <p14:creationId xmlns:p14="http://schemas.microsoft.com/office/powerpoint/2010/main" val="11816998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satMod val="175000"/>
                <a:alpha val="40000"/>
              </a:schemeClr>
            </a:glow>
            <a:outerShdw blurRad="76200" dir="13500000" sy="23000" kx="1200000" algn="br"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Fitness – a tricky illusive parameter</a:t>
            </a:r>
            <a:endParaRPr lang="en-US" dirty="0"/>
          </a:p>
        </p:txBody>
      </p:sp>
      <p:sp>
        <p:nvSpPr>
          <p:cNvPr id="3" name="Content Placeholder 2"/>
          <p:cNvSpPr>
            <a:spLocks noGrp="1"/>
          </p:cNvSpPr>
          <p:nvPr>
            <p:ph idx="1"/>
          </p:nvPr>
        </p:nvSpPr>
        <p:spPr>
          <a:xfrm>
            <a:off x="313038" y="1710725"/>
            <a:ext cx="8229600" cy="4525963"/>
          </a:xfrm>
        </p:spPr>
        <p:txBody>
          <a:bodyPr>
            <a:normAutofit fontScale="92500" lnSpcReduction="10000"/>
          </a:bodyPr>
          <a:lstStyle/>
          <a:p>
            <a:r>
              <a:rPr lang="en-US" dirty="0" smtClean="0"/>
              <a:t>Multiple environmental habitats (goose) </a:t>
            </a:r>
          </a:p>
          <a:p>
            <a:r>
              <a:rPr lang="en-US" dirty="0" smtClean="0"/>
              <a:t>Environmental changes (temperature, </a:t>
            </a:r>
          </a:p>
          <a:p>
            <a:pPr marL="0" indent="0">
              <a:buNone/>
            </a:pPr>
            <a:r>
              <a:rPr lang="en-US" dirty="0" smtClean="0"/>
              <a:t>    water conditions, chemistry (volcano), etc.)</a:t>
            </a:r>
          </a:p>
          <a:p>
            <a:r>
              <a:rPr lang="en-US" dirty="0" smtClean="0"/>
              <a:t>A mutation could be good for one environment and very bad for others (globin gene example).</a:t>
            </a:r>
          </a:p>
          <a:p>
            <a:endParaRPr lang="en-US" dirty="0" smtClean="0"/>
          </a:p>
          <a:p>
            <a:pPr marL="0" indent="0">
              <a:buNone/>
            </a:pPr>
            <a:r>
              <a:rPr lang="en-US" i="1" dirty="0" smtClean="0"/>
              <a:t>CONCLUSION: Assignment of scalar values for S and W is an enormous simplification. These parameters should be matrixes that change in time.    </a:t>
            </a:r>
            <a:endParaRPr lang="en-US" i="1" dirty="0"/>
          </a:p>
        </p:txBody>
      </p:sp>
      <p:pic>
        <p:nvPicPr>
          <p:cNvPr id="4" name="Picture 3" descr="goo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338" y="1489676"/>
            <a:ext cx="2061662" cy="1371942"/>
          </a:xfrm>
          <a:prstGeom prst="rect">
            <a:avLst/>
          </a:prstGeom>
        </p:spPr>
      </p:pic>
    </p:spTree>
    <p:extLst>
      <p:ext uri="{BB962C8B-B14F-4D97-AF65-F5344CB8AC3E}">
        <p14:creationId xmlns:p14="http://schemas.microsoft.com/office/powerpoint/2010/main" val="3644301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6">
                <a:satMod val="175000"/>
                <a:alpha val="40000"/>
              </a:schemeClr>
            </a:glow>
            <a:outerShdw blurRad="76200" dir="13500000" sy="23000" kx="1200000" algn="br"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a:lstStyle/>
          <a:p>
            <a:r>
              <a:rPr lang="en-US" dirty="0" smtClean="0"/>
              <a:t>Problems with bacteria</a:t>
            </a:r>
            <a:endParaRPr lang="en-US" dirty="0"/>
          </a:p>
        </p:txBody>
      </p:sp>
      <p:sp>
        <p:nvSpPr>
          <p:cNvPr id="3" name="Content Placeholder 2"/>
          <p:cNvSpPr>
            <a:spLocks noGrp="1"/>
          </p:cNvSpPr>
          <p:nvPr>
            <p:ph idx="1"/>
          </p:nvPr>
        </p:nvSpPr>
        <p:spPr/>
        <p:txBody>
          <a:bodyPr>
            <a:normAutofit/>
          </a:bodyPr>
          <a:lstStyle/>
          <a:p>
            <a:r>
              <a:rPr lang="en-US" dirty="0"/>
              <a:t>In a haploid organism fitness parameter (w) expresses a growth rate of that haploid genotype </a:t>
            </a:r>
            <a:r>
              <a:rPr lang="en-US" sz="2400" i="1" dirty="0"/>
              <a:t>(p.206, </a:t>
            </a:r>
            <a:r>
              <a:rPr lang="en-US" sz="2400" i="1" dirty="0" err="1"/>
              <a:t>Hartl</a:t>
            </a:r>
            <a:r>
              <a:rPr lang="en-US" sz="2400" i="1" dirty="0"/>
              <a:t> and Clark, 4</a:t>
            </a:r>
            <a:r>
              <a:rPr lang="en-US" sz="2400" i="1" baseline="30000" dirty="0"/>
              <a:t>th</a:t>
            </a:r>
            <a:r>
              <a:rPr lang="en-US" sz="2400" i="1" dirty="0"/>
              <a:t> edition Principles of Population Genetics)</a:t>
            </a:r>
          </a:p>
          <a:p>
            <a:r>
              <a:rPr lang="en-US" dirty="0" smtClean="0"/>
              <a:t>However, a vast majority of bacteria (~99%) in our planet is impossible to growth in the lab (</a:t>
            </a:r>
            <a:r>
              <a:rPr lang="en-US" b="1" dirty="0" smtClean="0"/>
              <a:t>So, is their fitness equal to zero?</a:t>
            </a:r>
            <a:r>
              <a:rPr lang="en-US" dirty="0" smtClean="0"/>
              <a:t>)</a:t>
            </a:r>
          </a:p>
        </p:txBody>
      </p:sp>
    </p:spTree>
    <p:extLst>
      <p:ext uri="{BB962C8B-B14F-4D97-AF65-F5344CB8AC3E}">
        <p14:creationId xmlns:p14="http://schemas.microsoft.com/office/powerpoint/2010/main" val="19186450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68" y="199082"/>
            <a:ext cx="8800756" cy="133178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200" dirty="0" smtClean="0"/>
              <a:t>A vast majority of equations in Population Genetics study a single locus (enormous simplification)</a:t>
            </a:r>
            <a:endParaRPr lang="en-US" sz="3200" dirty="0"/>
          </a:p>
        </p:txBody>
      </p:sp>
      <p:sp>
        <p:nvSpPr>
          <p:cNvPr id="3" name="Content Placeholder 2"/>
          <p:cNvSpPr>
            <a:spLocks noGrp="1"/>
          </p:cNvSpPr>
          <p:nvPr>
            <p:ph idx="1"/>
          </p:nvPr>
        </p:nvSpPr>
        <p:spPr>
          <a:xfrm>
            <a:off x="457200" y="2241287"/>
            <a:ext cx="8229600" cy="3884876"/>
          </a:xfrm>
        </p:spPr>
        <p:txBody>
          <a:bodyPr>
            <a:normAutofit fontScale="92500" lnSpcReduction="20000"/>
          </a:bodyPr>
          <a:lstStyle/>
          <a:p>
            <a:pPr marL="0" indent="0">
              <a:buNone/>
            </a:pPr>
            <a:r>
              <a:rPr lang="en-US" b="1" dirty="0" smtClean="0"/>
              <a:t>From Sanford’s “Genomic Entropy” (p.69):</a:t>
            </a:r>
          </a:p>
          <a:p>
            <a:pPr marL="0" indent="0">
              <a:buNone/>
            </a:pPr>
            <a:r>
              <a:rPr lang="en-US" dirty="0" smtClean="0"/>
              <a:t>“…Traditionally, geneticists have studied the problem of mutations by simply considering one mutation at a time. It has been widely assumed that what works for one mutation can be extended to apply to all mutations. … This is like saying that if I can juggle three balls I can juggle 300! We are learning that the </a:t>
            </a:r>
            <a:r>
              <a:rPr lang="en-US" u="sng" dirty="0" smtClean="0"/>
              <a:t>really tough problems are not seen with single genes but arise when we consider all genetic units combined </a:t>
            </a:r>
            <a:r>
              <a:rPr lang="en-US" dirty="0" smtClean="0"/>
              <a:t>(the whole genome)”</a:t>
            </a:r>
            <a:endParaRPr lang="en-US" dirty="0"/>
          </a:p>
        </p:txBody>
      </p:sp>
    </p:spTree>
    <p:extLst>
      <p:ext uri="{BB962C8B-B14F-4D97-AF65-F5344CB8AC3E}">
        <p14:creationId xmlns:p14="http://schemas.microsoft.com/office/powerpoint/2010/main" val="37182430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4">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4000" dirty="0">
                <a:solidFill>
                  <a:srgbClr val="000000"/>
                </a:solidFill>
              </a:rPr>
              <a:t>Each mutation can be characterized </a:t>
            </a:r>
            <a:r>
              <a:rPr lang="en-US" sz="4000" dirty="0" smtClean="0">
                <a:solidFill>
                  <a:srgbClr val="000000"/>
                </a:solidFill>
              </a:rPr>
              <a:t>by   </a:t>
            </a:r>
            <a:r>
              <a:rPr lang="en-US" sz="4000" dirty="0">
                <a:solidFill>
                  <a:srgbClr val="000000"/>
                </a:solidFill>
              </a:rPr>
              <a:t>selection coefficient (</a:t>
            </a:r>
            <a:r>
              <a:rPr lang="en-US" sz="4000" i="1" dirty="0">
                <a:solidFill>
                  <a:srgbClr val="000000"/>
                </a:solidFill>
              </a:rPr>
              <a:t>s</a:t>
            </a:r>
            <a:r>
              <a:rPr lang="en-US" sz="4000" i="1" dirty="0" smtClean="0">
                <a:solidFill>
                  <a:srgbClr val="000000"/>
                </a:solidFill>
              </a:rPr>
              <a:t>) and fitness (W)</a:t>
            </a:r>
            <a:endParaRPr lang="en-US" sz="4000" dirty="0">
              <a:solidFill>
                <a:srgbClr val="000000"/>
              </a:solidFill>
            </a:endParaRPr>
          </a:p>
        </p:txBody>
      </p:sp>
      <p:pic>
        <p:nvPicPr>
          <p:cNvPr id="60421" name="Picture 5" descr="Screen shot 2011-02-23 at 8.39.1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2913" y="2568575"/>
            <a:ext cx="6178550"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Box 6"/>
          <p:cNvSpPr txBox="1">
            <a:spLocks noChangeArrowheads="1"/>
          </p:cNvSpPr>
          <p:nvPr/>
        </p:nvSpPr>
        <p:spPr bwMode="auto">
          <a:xfrm>
            <a:off x="492125" y="1819275"/>
            <a:ext cx="407987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3700"/>
              <a:t>From Nei et al. 2010</a:t>
            </a:r>
          </a:p>
        </p:txBody>
      </p:sp>
    </p:spTree>
    <p:extLst>
      <p:ext uri="{BB962C8B-B14F-4D97-AF65-F5344CB8AC3E}">
        <p14:creationId xmlns:p14="http://schemas.microsoft.com/office/powerpoint/2010/main" val="19020459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327" y="2035928"/>
            <a:ext cx="8634817" cy="4747539"/>
          </a:xfrm>
        </p:spPr>
        <p:txBody>
          <a:bodyPr>
            <a:normAutofit fontScale="62500" lnSpcReduction="20000"/>
          </a:bodyPr>
          <a:lstStyle/>
          <a:p>
            <a:pPr marL="0" indent="0">
              <a:buNone/>
            </a:pPr>
            <a:r>
              <a:rPr lang="en-US" dirty="0"/>
              <a:t>Biological traits result in part from interactions between different genetic loci. This can lead to sign epistasis, in which a beneficial adaptation involves a combination of individually deleterious or neutral mutations; in this case, a population must cross a "fitness valley" to adapt. Recombination can assist this process by combining mutations from different individuals or retard it by breaking up the adaptive combination. Here, we analyze the simplest fitness valley, in which an adaptation requires one mutation at each of two loci to provide a fitness benefit. We present a theoretical analysis of the effect of recombination on the valley-crossing process across the full spectrum of possible parameter regimes. We find that low recombination rates can speed up valley crossing relative to the asexual case, while higher recombination rates slow down valley crossing, with the transition between the two regimes occurring when the recombination rate between the loci is approximately equal to the selective advantage provided by the adaptation. In large populations, if the recombination rate is high and selection against single mutants is substantial, the time to cross the valley grows exponentially with population size, effectively meaning that the population cannot acquire the adaptation. Recombination at the optimal (low) rate can reduce the valley-crossing time by up to several orders of magnitude relative to that in an asexual population.</a:t>
            </a:r>
          </a:p>
        </p:txBody>
      </p:sp>
      <p:pic>
        <p:nvPicPr>
          <p:cNvPr id="4" name="Picture 3" descr="Screen shot 2012-01-24 at 2.34.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718"/>
            <a:ext cx="9144000" cy="1824377"/>
          </a:xfrm>
          <a:prstGeom prst="rect">
            <a:avLst/>
          </a:prstGeom>
        </p:spPr>
      </p:pic>
    </p:spTree>
    <p:extLst>
      <p:ext uri="{BB962C8B-B14F-4D97-AF65-F5344CB8AC3E}">
        <p14:creationId xmlns:p14="http://schemas.microsoft.com/office/powerpoint/2010/main" val="21078725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Elegant and straightforward solution by </a:t>
            </a:r>
            <a:r>
              <a:rPr lang="en-US" dirty="0" err="1" smtClean="0"/>
              <a:t>Weissman</a:t>
            </a:r>
            <a:r>
              <a:rPr lang="en-US" dirty="0" smtClean="0"/>
              <a:t> et al. 2010</a:t>
            </a:r>
            <a:endParaRPr lang="en-US" dirty="0"/>
          </a:p>
        </p:txBody>
      </p:sp>
      <p:pic>
        <p:nvPicPr>
          <p:cNvPr id="4" name="Picture 3" descr="Screen shot 2012-01-24 at 2.32.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6640"/>
            <a:ext cx="9144000" cy="4844792"/>
          </a:xfrm>
          <a:prstGeom prst="rect">
            <a:avLst/>
          </a:prstGeom>
        </p:spPr>
      </p:pic>
    </p:spTree>
    <p:extLst>
      <p:ext uri="{BB962C8B-B14F-4D97-AF65-F5344CB8AC3E}">
        <p14:creationId xmlns:p14="http://schemas.microsoft.com/office/powerpoint/2010/main" val="29233812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149"/>
            <a:ext cx="8229600" cy="1547887"/>
          </a:xfrm>
        </p:spPr>
        <p:style>
          <a:lnRef idx="1">
            <a:schemeClr val="accent3"/>
          </a:lnRef>
          <a:fillRef idx="2">
            <a:schemeClr val="accent3"/>
          </a:fillRef>
          <a:effectRef idx="1">
            <a:schemeClr val="accent3"/>
          </a:effectRef>
          <a:fontRef idx="minor">
            <a:schemeClr val="dk1"/>
          </a:fontRef>
        </p:style>
        <p:txBody>
          <a:bodyPr>
            <a:normAutofit/>
          </a:bodyPr>
          <a:lstStyle/>
          <a:p>
            <a:r>
              <a:rPr lang="en-US" b="1" smtClean="0">
                <a:solidFill>
                  <a:srgbClr val="FF0000"/>
                </a:solidFill>
              </a:rPr>
              <a:t>Optional homework </a:t>
            </a:r>
            <a:r>
              <a:rPr lang="en-US" b="1" dirty="0" smtClean="0">
                <a:solidFill>
                  <a:srgbClr val="FF0000"/>
                </a:solidFill>
              </a:rPr>
              <a:t>assignment</a:t>
            </a:r>
            <a:r>
              <a:rPr lang="en-US" dirty="0" smtClean="0"/>
              <a:t/>
            </a:r>
            <a:br>
              <a:rPr lang="en-US" dirty="0" smtClean="0"/>
            </a:br>
            <a:r>
              <a:rPr lang="en-US" sz="3600" dirty="0"/>
              <a:t>WRITE ONE PAGE SUMMARY on the </a:t>
            </a:r>
            <a:r>
              <a:rPr lang="en-US" sz="3600" dirty="0" smtClean="0"/>
              <a:t> paper</a:t>
            </a:r>
            <a:endParaRPr lang="en-US" dirty="0"/>
          </a:p>
        </p:txBody>
      </p:sp>
      <p:pic>
        <p:nvPicPr>
          <p:cNvPr id="6" name="Picture 5" descr="Screen Shot 2017-02-07 at 7.32.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320" y="1614036"/>
            <a:ext cx="6218007" cy="5052131"/>
          </a:xfrm>
          <a:prstGeom prst="rect">
            <a:avLst/>
          </a:prstGeom>
        </p:spPr>
      </p:pic>
    </p:spTree>
    <p:extLst>
      <p:ext uri="{BB962C8B-B14F-4D97-AF65-F5344CB8AC3E}">
        <p14:creationId xmlns:p14="http://schemas.microsoft.com/office/powerpoint/2010/main" val="5627579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622" y="3351370"/>
            <a:ext cx="8381178" cy="3068928"/>
          </a:xfrm>
        </p:spPr>
        <p:txBody>
          <a:bodyPr>
            <a:normAutofit/>
          </a:bodyPr>
          <a:lstStyle/>
          <a:p>
            <a:pPr marL="0" indent="0">
              <a:buNone/>
            </a:pPr>
            <a:r>
              <a:rPr lang="en-US" dirty="0" smtClean="0"/>
              <a:t>… The models did not match biological reality, but these men </a:t>
            </a:r>
            <a:r>
              <a:rPr lang="en-US" sz="2400" dirty="0" smtClean="0"/>
              <a:t>[famous scientists] </a:t>
            </a:r>
            <a:r>
              <a:rPr lang="en-US" dirty="0" smtClean="0"/>
              <a:t>had an incredible aura of intellectual authority, their arguments were very abstract, and </a:t>
            </a:r>
            <a:r>
              <a:rPr lang="en-US" u="sng" dirty="0" smtClean="0"/>
              <a:t>they used highly mathematical formulations which could effectively intimidate most biologists.</a:t>
            </a:r>
            <a:endParaRPr lang="en-US" u="sng" dirty="0"/>
          </a:p>
        </p:txBody>
      </p:sp>
      <p:pic>
        <p:nvPicPr>
          <p:cNvPr id="4" name="Picture 4" descr="Screen shot 2011-01-23 at 2.17.3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289" y="57152"/>
            <a:ext cx="2207260" cy="329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2825293" y="464807"/>
            <a:ext cx="6044879"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4000" dirty="0">
                <a:solidFill>
                  <a:srgbClr val="000000"/>
                </a:solidFill>
              </a:rPr>
              <a:t>From Dr. </a:t>
            </a:r>
            <a:r>
              <a:rPr lang="en-US" sz="4000" dirty="0" smtClean="0">
                <a:solidFill>
                  <a:srgbClr val="000000"/>
                </a:solidFill>
              </a:rPr>
              <a:t>Sanford</a:t>
            </a:r>
            <a:r>
              <a:rPr lang="ja-JP" altLang="en-US" sz="4000" dirty="0" smtClean="0">
                <a:solidFill>
                  <a:srgbClr val="000000"/>
                </a:solidFill>
              </a:rPr>
              <a:t>’</a:t>
            </a:r>
            <a:r>
              <a:rPr lang="en-US" sz="4000" dirty="0" smtClean="0">
                <a:solidFill>
                  <a:srgbClr val="000000"/>
                </a:solidFill>
              </a:rPr>
              <a:t>s book (p.53)</a:t>
            </a:r>
            <a:endParaRPr lang="en-US" sz="3200" dirty="0">
              <a:solidFill>
                <a:srgbClr val="000000"/>
              </a:solidFill>
            </a:endParaRPr>
          </a:p>
        </p:txBody>
      </p:sp>
    </p:spTree>
    <p:extLst>
      <p:ext uri="{BB962C8B-B14F-4D97-AF65-F5344CB8AC3E}">
        <p14:creationId xmlns:p14="http://schemas.microsoft.com/office/powerpoint/2010/main" val="8430372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821"/>
            <a:ext cx="8229600" cy="1143000"/>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From Dr. Sanford’s presentation</a:t>
            </a:r>
            <a:br>
              <a:rPr lang="en-US" dirty="0" smtClean="0"/>
            </a:br>
            <a:r>
              <a:rPr lang="en-US" sz="3556" dirty="0" smtClean="0">
                <a:hlinkClick r:id="rId2"/>
              </a:rPr>
              <a:t>http://www.youtube.com/watch?v=0-rx_lS3ZwI</a:t>
            </a:r>
            <a:r>
              <a:rPr lang="en-US" sz="3556" dirty="0" smtClean="0"/>
              <a:t> </a:t>
            </a:r>
            <a:endParaRPr lang="en-US" sz="3556" dirty="0"/>
          </a:p>
        </p:txBody>
      </p:sp>
      <p:pic>
        <p:nvPicPr>
          <p:cNvPr id="5" name="Picture 4" descr="Screen shot 2011-02-13 at 7.16.29 PM.png"/>
          <p:cNvPicPr>
            <a:picLocks noChangeAspect="1"/>
          </p:cNvPicPr>
          <p:nvPr/>
        </p:nvPicPr>
        <p:blipFill>
          <a:blip r:embed="rId3"/>
          <a:stretch>
            <a:fillRect/>
          </a:stretch>
        </p:blipFill>
        <p:spPr>
          <a:xfrm>
            <a:off x="201837" y="1320107"/>
            <a:ext cx="8720138" cy="5537893"/>
          </a:xfrm>
          <a:prstGeom prst="rect">
            <a:avLst/>
          </a:prstGeom>
        </p:spPr>
      </p:pic>
      <p:grpSp>
        <p:nvGrpSpPr>
          <p:cNvPr id="3" name="Group 9"/>
          <p:cNvGrpSpPr/>
          <p:nvPr/>
        </p:nvGrpSpPr>
        <p:grpSpPr>
          <a:xfrm>
            <a:off x="201837" y="3646934"/>
            <a:ext cx="822960" cy="2384386"/>
            <a:chOff x="201837" y="3646934"/>
            <a:chExt cx="822960" cy="2384386"/>
          </a:xfrm>
        </p:grpSpPr>
        <p:sp>
          <p:nvSpPr>
            <p:cNvPr id="6" name="Right Arrow 5"/>
            <p:cNvSpPr/>
            <p:nvPr/>
          </p:nvSpPr>
          <p:spPr>
            <a:xfrm>
              <a:off x="201837" y="3646934"/>
              <a:ext cx="822960" cy="500285"/>
            </a:xfrm>
            <a:prstGeom prst="rightArrow">
              <a:avLst>
                <a:gd name="adj1" fmla="val 30096"/>
                <a:gd name="adj2" fmla="val 58531"/>
              </a:avLst>
            </a:prstGeom>
            <a:gradFill flip="none" rotWithShape="1">
              <a:gsLst>
                <a:gs pos="0">
                  <a:srgbClr val="008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
          <p:nvSpPr>
            <p:cNvPr id="7" name="Right Arrow 6"/>
            <p:cNvSpPr/>
            <p:nvPr/>
          </p:nvSpPr>
          <p:spPr>
            <a:xfrm>
              <a:off x="201837" y="4394263"/>
              <a:ext cx="822960" cy="500285"/>
            </a:xfrm>
            <a:prstGeom prst="rightArrow">
              <a:avLst>
                <a:gd name="adj1" fmla="val 30096"/>
                <a:gd name="adj2" fmla="val 58531"/>
              </a:avLst>
            </a:prstGeom>
            <a:gradFill flip="none" rotWithShape="1">
              <a:gsLst>
                <a:gs pos="0">
                  <a:srgbClr val="008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
          <p:nvSpPr>
            <p:cNvPr id="8" name="Right Arrow 7"/>
            <p:cNvSpPr/>
            <p:nvPr/>
          </p:nvSpPr>
          <p:spPr>
            <a:xfrm>
              <a:off x="201837" y="4742097"/>
              <a:ext cx="822960" cy="500285"/>
            </a:xfrm>
            <a:prstGeom prst="rightArrow">
              <a:avLst>
                <a:gd name="adj1" fmla="val 30096"/>
                <a:gd name="adj2" fmla="val 58531"/>
              </a:avLst>
            </a:prstGeom>
            <a:gradFill flip="none" rotWithShape="1">
              <a:gsLst>
                <a:gs pos="0">
                  <a:srgbClr val="008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
          <p:nvSpPr>
            <p:cNvPr id="9" name="Right Arrow 8"/>
            <p:cNvSpPr/>
            <p:nvPr/>
          </p:nvSpPr>
          <p:spPr>
            <a:xfrm>
              <a:off x="201837" y="5531035"/>
              <a:ext cx="822960" cy="500285"/>
            </a:xfrm>
            <a:prstGeom prst="rightArrow">
              <a:avLst>
                <a:gd name="adj1" fmla="val 30096"/>
                <a:gd name="adj2" fmla="val 58531"/>
              </a:avLst>
            </a:prstGeom>
            <a:gradFill flip="none" rotWithShape="1">
              <a:gsLst>
                <a:gs pos="0">
                  <a:srgbClr val="008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grpSp>
      <p:sp>
        <p:nvSpPr>
          <p:cNvPr id="11" name="Right Arrow 10"/>
          <p:cNvSpPr/>
          <p:nvPr/>
        </p:nvSpPr>
        <p:spPr>
          <a:xfrm>
            <a:off x="201837" y="4019911"/>
            <a:ext cx="822960" cy="482525"/>
          </a:xfrm>
          <a:prstGeom prst="rightArrow">
            <a:avLst>
              <a:gd name="adj1" fmla="val 23659"/>
              <a:gd name="adj2" fmla="val 55854"/>
            </a:avLst>
          </a:prstGeom>
          <a:gradFill flip="none" rotWithShape="1">
            <a:gsLst>
              <a:gs pos="0">
                <a:srgbClr val="FFFF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
        <p:nvSpPr>
          <p:cNvPr id="12" name="Right Arrow 11"/>
          <p:cNvSpPr/>
          <p:nvPr/>
        </p:nvSpPr>
        <p:spPr>
          <a:xfrm>
            <a:off x="201837" y="5146201"/>
            <a:ext cx="822960" cy="482525"/>
          </a:xfrm>
          <a:prstGeom prst="rightArrow">
            <a:avLst>
              <a:gd name="adj1" fmla="val 23659"/>
              <a:gd name="adj2" fmla="val 55854"/>
            </a:avLst>
          </a:prstGeom>
          <a:solidFill>
            <a:srgbClr val="FF0000"/>
          </a:solid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83617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4">
                <a:satMod val="175000"/>
                <a:alpha val="40000"/>
              </a:schemeClr>
            </a:glow>
            <a:outerShdw blurRad="76200" dir="13500000" sy="23000" kx="1200000" algn="br"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solidFill>
                  <a:srgbClr val="FF0000"/>
                </a:solidFill>
              </a:rPr>
              <a:t>Every human being has about 80 </a:t>
            </a:r>
            <a:r>
              <a:rPr lang="en-US" i="1" dirty="0" smtClean="0">
                <a:solidFill>
                  <a:srgbClr val="FF0000"/>
                </a:solidFill>
              </a:rPr>
              <a:t>de novo </a:t>
            </a:r>
            <a:r>
              <a:rPr lang="en-US" dirty="0" smtClean="0">
                <a:solidFill>
                  <a:srgbClr val="FF0000"/>
                </a:solidFill>
              </a:rPr>
              <a:t>mutations</a:t>
            </a:r>
            <a:endParaRPr lang="en-US" dirty="0">
              <a:solidFill>
                <a:srgbClr val="FF0000"/>
              </a:solidFill>
            </a:endParaRPr>
          </a:p>
        </p:txBody>
      </p:sp>
      <p:sp>
        <p:nvSpPr>
          <p:cNvPr id="4" name="TextBox 3"/>
          <p:cNvSpPr txBox="1"/>
          <p:nvPr/>
        </p:nvSpPr>
        <p:spPr>
          <a:xfrm>
            <a:off x="256020" y="1989777"/>
            <a:ext cx="8135560" cy="3416320"/>
          </a:xfrm>
          <a:prstGeom prst="rect">
            <a:avLst/>
          </a:prstGeom>
          <a:noFill/>
        </p:spPr>
        <p:txBody>
          <a:bodyPr wrap="none" rtlCol="0">
            <a:spAutoFit/>
          </a:bodyPr>
          <a:lstStyle/>
          <a:p>
            <a:pPr marL="285750" indent="-285750">
              <a:buFont typeface="Arial"/>
              <a:buChar char="•"/>
            </a:pPr>
            <a:r>
              <a:rPr lang="en-US" sz="2400" dirty="0" smtClean="0"/>
              <a:t>It means that two persons from an isolated village have </a:t>
            </a:r>
          </a:p>
          <a:p>
            <a:r>
              <a:rPr lang="en-US" sz="2400" dirty="0" smtClean="0"/>
              <a:t>thousands of nucleotide differences  in their genomes.</a:t>
            </a:r>
          </a:p>
          <a:p>
            <a:endParaRPr lang="en-US" sz="2400" dirty="0"/>
          </a:p>
          <a:p>
            <a:pPr marL="285750" indent="-285750">
              <a:buFont typeface="Arial"/>
              <a:buChar char="•"/>
            </a:pPr>
            <a:r>
              <a:rPr lang="en-US" sz="2400" dirty="0" smtClean="0"/>
              <a:t>Many of these mutations will be drifted away, some of them </a:t>
            </a:r>
          </a:p>
          <a:p>
            <a:r>
              <a:rPr lang="en-US" sz="2400" dirty="0" smtClean="0"/>
              <a:t>will be fixed in the population, while the rest will be present as </a:t>
            </a:r>
          </a:p>
          <a:p>
            <a:r>
              <a:rPr lang="en-US" sz="2400" dirty="0" smtClean="0"/>
              <a:t>polymorphic biomarkers for a considerable period of time. </a:t>
            </a:r>
          </a:p>
          <a:p>
            <a:endParaRPr lang="en-US" sz="2400" dirty="0"/>
          </a:p>
          <a:p>
            <a:pPr marL="285750" indent="-285750">
              <a:buFont typeface="Arial"/>
              <a:buChar char="•"/>
            </a:pPr>
            <a:r>
              <a:rPr lang="en-US" sz="2400" dirty="0" smtClean="0"/>
              <a:t>A </a:t>
            </a:r>
            <a:r>
              <a:rPr lang="en-US" sz="2400" dirty="0"/>
              <a:t>special field of </a:t>
            </a:r>
            <a:r>
              <a:rPr lang="en-US" sz="2400" dirty="0" smtClean="0"/>
              <a:t>science that tries to predict the fate of these </a:t>
            </a:r>
          </a:p>
          <a:p>
            <a:r>
              <a:rPr lang="en-US" sz="2400" dirty="0" smtClean="0"/>
              <a:t>mutations is known as Population Genetics</a:t>
            </a:r>
            <a:endParaRPr lang="en-US" sz="2400" dirty="0"/>
          </a:p>
        </p:txBody>
      </p:sp>
    </p:spTree>
    <p:extLst>
      <p:ext uri="{BB962C8B-B14F-4D97-AF65-F5344CB8AC3E}">
        <p14:creationId xmlns:p14="http://schemas.microsoft.com/office/powerpoint/2010/main" val="25100096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037" y="273407"/>
            <a:ext cx="8229600" cy="2410284"/>
          </a:xfrm>
        </p:spPr>
        <p:txBody>
          <a:bodyPr/>
          <a:lstStyle/>
          <a:p>
            <a:pPr marL="0" indent="0">
              <a:buNone/>
              <a:tabLst>
                <a:tab pos="0" algn="l"/>
              </a:tabLst>
            </a:pPr>
            <a:r>
              <a:rPr lang="en-US" dirty="0">
                <a:solidFill>
                  <a:srgbClr val="FF0000"/>
                </a:solidFill>
                <a:effectLst>
                  <a:glow rad="101600">
                    <a:srgbClr val="800000">
                      <a:alpha val="75000"/>
                    </a:srgbClr>
                  </a:glow>
                </a:effectLst>
              </a:rPr>
              <a:t>CONCLUSION</a:t>
            </a:r>
            <a:r>
              <a:rPr lang="en-US" dirty="0" smtClean="0">
                <a:solidFill>
                  <a:srgbClr val="FF0000"/>
                </a:solidFill>
                <a:effectLst>
                  <a:glow rad="101600">
                    <a:srgbClr val="800000">
                      <a:alpha val="75000"/>
                    </a:srgbClr>
                  </a:glow>
                </a:effectLst>
              </a:rPr>
              <a:t>: </a:t>
            </a:r>
            <a:r>
              <a:rPr lang="en-US" dirty="0" smtClean="0"/>
              <a:t>Human genome is enormously complicated system and we still at the very beginning of understanding its structure, functioning, and evolution.</a:t>
            </a:r>
            <a:endParaRPr lang="en-US" dirty="0"/>
          </a:p>
        </p:txBody>
      </p:sp>
      <p:sp>
        <p:nvSpPr>
          <p:cNvPr id="4" name="TextBox 3"/>
          <p:cNvSpPr txBox="1"/>
          <p:nvPr/>
        </p:nvSpPr>
        <p:spPr>
          <a:xfrm>
            <a:off x="576649" y="4565135"/>
            <a:ext cx="7622600" cy="923330"/>
          </a:xfrm>
          <a:prstGeom prst="rect">
            <a:avLst/>
          </a:prstGeom>
          <a:noFill/>
        </p:spPr>
        <p:txBody>
          <a:bodyPr wrap="none" rtlCol="0">
            <a:spAutoFit/>
          </a:bodyPr>
          <a:lstStyle/>
          <a:p>
            <a:r>
              <a:rPr lang="en-US" dirty="0" smtClean="0"/>
              <a:t>Watch my public lecture from the Internet about an alternative to Dr. Sanford </a:t>
            </a:r>
          </a:p>
          <a:p>
            <a:r>
              <a:rPr lang="en-US" dirty="0" smtClean="0"/>
              <a:t>explanation for the origin of </a:t>
            </a:r>
            <a:r>
              <a:rPr lang="en-US" dirty="0"/>
              <a:t>new genes </a:t>
            </a:r>
            <a:r>
              <a:rPr lang="en-US" dirty="0">
                <a:hlinkClick r:id="rId2"/>
              </a:rPr>
              <a:t>http://bpg.utoledo.edu/~afedorov/lab</a:t>
            </a:r>
            <a:r>
              <a:rPr lang="en-US" dirty="0" smtClean="0">
                <a:hlinkClick r:id="rId2"/>
              </a:rPr>
              <a:t>/</a:t>
            </a:r>
            <a:r>
              <a:rPr lang="en-US" dirty="0" smtClean="0"/>
              <a:t> </a:t>
            </a:r>
          </a:p>
          <a:p>
            <a:r>
              <a:rPr lang="en-US" dirty="0" smtClean="0"/>
              <a:t>Write one page summary.</a:t>
            </a:r>
            <a:endParaRPr lang="en-US" dirty="0"/>
          </a:p>
        </p:txBody>
      </p:sp>
      <p:sp>
        <p:nvSpPr>
          <p:cNvPr id="7" name="Title 1"/>
          <p:cNvSpPr>
            <a:spLocks noGrp="1"/>
          </p:cNvSpPr>
          <p:nvPr>
            <p:ph type="title"/>
          </p:nvPr>
        </p:nvSpPr>
        <p:spPr>
          <a:xfrm>
            <a:off x="313037" y="2779938"/>
            <a:ext cx="8229600" cy="1547887"/>
          </a:xfrm>
        </p:spPr>
        <p:style>
          <a:lnRef idx="1">
            <a:schemeClr val="accent3"/>
          </a:lnRef>
          <a:fillRef idx="2">
            <a:schemeClr val="accent3"/>
          </a:fillRef>
          <a:effectRef idx="1">
            <a:schemeClr val="accent3"/>
          </a:effectRef>
          <a:fontRef idx="minor">
            <a:schemeClr val="dk1"/>
          </a:fontRef>
        </p:style>
        <p:txBody>
          <a:bodyPr>
            <a:normAutofit/>
          </a:bodyPr>
          <a:lstStyle/>
          <a:p>
            <a:r>
              <a:rPr lang="en-US" b="1" dirty="0" smtClean="0">
                <a:solidFill>
                  <a:srgbClr val="FF0000"/>
                </a:solidFill>
              </a:rPr>
              <a:t>Homework </a:t>
            </a:r>
            <a:r>
              <a:rPr lang="en-US" b="1" dirty="0" smtClean="0">
                <a:solidFill>
                  <a:srgbClr val="FF0000"/>
                </a:solidFill>
              </a:rPr>
              <a:t>assignment</a:t>
            </a:r>
            <a:endParaRPr lang="en-US" dirty="0"/>
          </a:p>
        </p:txBody>
      </p:sp>
    </p:spTree>
    <p:extLst>
      <p:ext uri="{BB962C8B-B14F-4D97-AF65-F5344CB8AC3E}">
        <p14:creationId xmlns:p14="http://schemas.microsoft.com/office/powerpoint/2010/main" val="27934909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3600" dirty="0" smtClean="0"/>
              <a:t>Mathematical modeling versus</a:t>
            </a:r>
            <a:br>
              <a:rPr lang="en-US" sz="3600" dirty="0" smtClean="0"/>
            </a:br>
            <a:r>
              <a:rPr lang="en-US" sz="3600" dirty="0" smtClean="0"/>
              <a:t>Computer modeling in Population Genetics</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Mathematical approach requires non-trivial equations and deep knowledge of math.</a:t>
            </a:r>
          </a:p>
          <a:p>
            <a:endParaRPr lang="en-US" dirty="0"/>
          </a:p>
          <a:p>
            <a:endParaRPr lang="en-US" dirty="0" smtClean="0"/>
          </a:p>
          <a:p>
            <a:endParaRPr lang="en-US" dirty="0"/>
          </a:p>
          <a:p>
            <a:endParaRPr lang="en-US" dirty="0" smtClean="0"/>
          </a:p>
          <a:p>
            <a:r>
              <a:rPr lang="en-US" dirty="0" smtClean="0">
                <a:solidFill>
                  <a:srgbClr val="FF0000"/>
                </a:solidFill>
              </a:rPr>
              <a:t>Computer Modeling = A </a:t>
            </a:r>
            <a:r>
              <a:rPr lang="en-US" dirty="0">
                <a:solidFill>
                  <a:srgbClr val="FF0000"/>
                </a:solidFill>
              </a:rPr>
              <a:t>N</a:t>
            </a:r>
            <a:r>
              <a:rPr lang="en-US" dirty="0" smtClean="0">
                <a:solidFill>
                  <a:srgbClr val="FF0000"/>
                </a:solidFill>
              </a:rPr>
              <a:t>ew Kind of Science</a:t>
            </a:r>
          </a:p>
          <a:p>
            <a:pPr marL="0" indent="0">
              <a:buNone/>
            </a:pPr>
            <a:r>
              <a:rPr lang="en-US" dirty="0"/>
              <a:t> </a:t>
            </a:r>
            <a:r>
              <a:rPr lang="en-US" dirty="0" smtClean="0"/>
              <a:t>“ ≈ Computer experiments are able to reveal unexpected results  and open a whole new way of looking at the operation of our universe”</a:t>
            </a:r>
            <a:endParaRPr lang="en-US" dirty="0"/>
          </a:p>
        </p:txBody>
      </p:sp>
    </p:spTree>
    <p:extLst>
      <p:ext uri="{BB962C8B-B14F-4D97-AF65-F5344CB8AC3E}">
        <p14:creationId xmlns:p14="http://schemas.microsoft.com/office/powerpoint/2010/main" val="36980673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5">
                <a:satMod val="175000"/>
                <a:alpha val="40000"/>
              </a:schemeClr>
            </a:glow>
            <a:outerShdw blurRad="76200" dir="13500000" sy="23000" kx="1200000" algn="br" rotWithShape="0">
              <a:prstClr val="black">
                <a:alpha val="20000"/>
              </a:prstClr>
            </a:outerShdw>
          </a:effectLst>
        </p:spPr>
        <p:style>
          <a:lnRef idx="3">
            <a:schemeClr val="lt1"/>
          </a:lnRef>
          <a:fillRef idx="1">
            <a:schemeClr val="accent5"/>
          </a:fillRef>
          <a:effectRef idx="1">
            <a:schemeClr val="accent5"/>
          </a:effectRef>
          <a:fontRef idx="minor">
            <a:schemeClr val="lt1"/>
          </a:fontRef>
        </p:style>
        <p:txBody>
          <a:bodyPr/>
          <a:lstStyle/>
          <a:p>
            <a:r>
              <a:rPr lang="en-US" dirty="0" smtClean="0"/>
              <a:t>Advantages of computer modeling</a:t>
            </a:r>
            <a:endParaRPr lang="en-US" dirty="0"/>
          </a:p>
        </p:txBody>
      </p:sp>
      <p:sp>
        <p:nvSpPr>
          <p:cNvPr id="3" name="Content Placeholder 2"/>
          <p:cNvSpPr>
            <a:spLocks noGrp="1"/>
          </p:cNvSpPr>
          <p:nvPr>
            <p:ph idx="1"/>
          </p:nvPr>
        </p:nvSpPr>
        <p:spPr>
          <a:xfrm>
            <a:off x="287409" y="1606992"/>
            <a:ext cx="8507673" cy="4179605"/>
          </a:xfrm>
        </p:spPr>
        <p:txBody>
          <a:bodyPr>
            <a:normAutofit fontScale="77500" lnSpcReduction="20000"/>
          </a:bodyPr>
          <a:lstStyle/>
          <a:p>
            <a:r>
              <a:rPr lang="en-US" dirty="0" smtClean="0"/>
              <a:t>No mathematics </a:t>
            </a:r>
          </a:p>
          <a:p>
            <a:r>
              <a:rPr lang="en-US" dirty="0" smtClean="0"/>
              <a:t>Allows to observe behavior of complex systems with hundreds of variables and parameters (e.g. thousands of genes with thousands of mutations in organisms exposed to multiple environments)</a:t>
            </a:r>
          </a:p>
          <a:p>
            <a:r>
              <a:rPr lang="en-US" dirty="0" smtClean="0"/>
              <a:t>Allows to study influences of specific non-random arrangement of system elements (gene deserts, hot spots of </a:t>
            </a:r>
            <a:r>
              <a:rPr lang="en-US" dirty="0" err="1" smtClean="0"/>
              <a:t>recombinations</a:t>
            </a:r>
            <a:r>
              <a:rPr lang="en-US" dirty="0" smtClean="0"/>
              <a:t>, </a:t>
            </a:r>
            <a:r>
              <a:rPr lang="en-US" dirty="0" err="1" smtClean="0"/>
              <a:t>etc</a:t>
            </a:r>
            <a:r>
              <a:rPr lang="en-US" dirty="0" smtClean="0"/>
              <a:t>)</a:t>
            </a:r>
          </a:p>
          <a:p>
            <a:r>
              <a:rPr lang="en-US" dirty="0" smtClean="0"/>
              <a:t>Allows to make a vast number of changes in the system and investigate their effects (e.g. populations with constant families, free mating, complex families, any relations between fitness and number of offspring, etc.) </a:t>
            </a:r>
          </a:p>
          <a:p>
            <a:endParaRPr lang="en-US" dirty="0" smtClean="0"/>
          </a:p>
          <a:p>
            <a:endParaRPr lang="en-US" dirty="0" smtClean="0"/>
          </a:p>
          <a:p>
            <a:endParaRPr lang="en-US" dirty="0"/>
          </a:p>
        </p:txBody>
      </p:sp>
    </p:spTree>
    <p:extLst>
      <p:ext uri="{BB962C8B-B14F-4D97-AF65-F5344CB8AC3E}">
        <p14:creationId xmlns:p14="http://schemas.microsoft.com/office/powerpoint/2010/main" val="3358339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5454650"/>
            <a:ext cx="9144000" cy="1235075"/>
          </a:xfrm>
        </p:spPr>
        <p:txBody>
          <a:bodyPr rtlCol="0">
            <a:normAutofit/>
          </a:bodyPr>
          <a:lstStyle/>
          <a:p>
            <a:pPr fontAlgn="auto">
              <a:lnSpc>
                <a:spcPct val="80000"/>
              </a:lnSpc>
              <a:spcAft>
                <a:spcPts val="0"/>
              </a:spcAft>
              <a:buFont typeface="Wingdings" charset="0"/>
              <a:buNone/>
              <a:defRPr/>
            </a:pPr>
            <a:r>
              <a:rPr lang="en-US" sz="2400" dirty="0" smtClean="0">
                <a:latin typeface="Arial" charset="0"/>
                <a:ea typeface="+mn-ea"/>
                <a:cs typeface="Arial" charset="0"/>
              </a:rPr>
              <a:t>Alexei </a:t>
            </a:r>
            <a:r>
              <a:rPr lang="en-US" sz="2400" dirty="0" err="1" smtClean="0">
                <a:latin typeface="Arial" charset="0"/>
                <a:ea typeface="+mn-ea"/>
                <a:cs typeface="Arial" charset="0"/>
              </a:rPr>
              <a:t>Fedorov</a:t>
            </a:r>
            <a:r>
              <a:rPr lang="en-US" sz="2400" dirty="0" smtClean="0">
                <a:latin typeface="Arial" charset="0"/>
                <a:ea typeface="+mn-ea"/>
                <a:cs typeface="Arial" charset="0"/>
              </a:rPr>
              <a:t>, </a:t>
            </a:r>
            <a:endParaRPr lang="en-US" sz="2400" dirty="0">
              <a:latin typeface="Arial" charset="0"/>
              <a:ea typeface="+mn-ea"/>
              <a:cs typeface="Arial" charset="0"/>
            </a:endParaRPr>
          </a:p>
          <a:p>
            <a:pPr fontAlgn="auto">
              <a:lnSpc>
                <a:spcPct val="80000"/>
              </a:lnSpc>
              <a:spcAft>
                <a:spcPts val="0"/>
              </a:spcAft>
              <a:buFont typeface="Wingdings" charset="0"/>
              <a:buNone/>
              <a:defRPr/>
            </a:pPr>
            <a:r>
              <a:rPr lang="en-US" sz="2400" dirty="0" smtClean="0">
                <a:latin typeface="Arial" charset="0"/>
                <a:ea typeface="+mn-ea"/>
                <a:cs typeface="Arial" charset="0"/>
              </a:rPr>
              <a:t>Associate Professor, Department of Medicine </a:t>
            </a:r>
            <a:endParaRPr lang="en-US" sz="2400" dirty="0">
              <a:latin typeface="Arial" charset="0"/>
              <a:ea typeface="+mn-ea"/>
              <a:cs typeface="Arial" charset="0"/>
            </a:endParaRPr>
          </a:p>
          <a:p>
            <a:pPr fontAlgn="auto">
              <a:lnSpc>
                <a:spcPct val="80000"/>
              </a:lnSpc>
              <a:spcAft>
                <a:spcPts val="0"/>
              </a:spcAft>
              <a:buFont typeface="Wingdings" charset="0"/>
              <a:buNone/>
              <a:defRPr/>
            </a:pPr>
            <a:r>
              <a:rPr lang="en-US" sz="2400" dirty="0">
                <a:latin typeface="Arial" charset="0"/>
                <a:ea typeface="+mn-ea"/>
                <a:cs typeface="Arial" charset="0"/>
              </a:rPr>
              <a:t>University of </a:t>
            </a:r>
            <a:r>
              <a:rPr lang="en-US" sz="2400" dirty="0" smtClean="0">
                <a:latin typeface="Arial" charset="0"/>
                <a:ea typeface="+mn-ea"/>
                <a:cs typeface="Arial" charset="0"/>
              </a:rPr>
              <a:t>Toledo, HSC </a:t>
            </a:r>
            <a:endParaRPr lang="en-US" sz="2400" dirty="0">
              <a:latin typeface="Arial" charset="0"/>
              <a:ea typeface="+mn-ea"/>
              <a:cs typeface="Arial" charset="0"/>
            </a:endParaRPr>
          </a:p>
        </p:txBody>
      </p:sp>
      <p:sp>
        <p:nvSpPr>
          <p:cNvPr id="5" name="Title 1"/>
          <p:cNvSpPr>
            <a:spLocks noGrp="1"/>
          </p:cNvSpPr>
          <p:nvPr>
            <p:ph type="ctrTitle"/>
          </p:nvPr>
        </p:nvSpPr>
        <p:spPr>
          <a:xfrm>
            <a:off x="685800" y="838200"/>
            <a:ext cx="7772400" cy="1470025"/>
          </a:xfrm>
          <a:effectLst>
            <a:glow rad="139700">
              <a:schemeClr val="accent3">
                <a:satMod val="175000"/>
                <a:alpha val="40000"/>
              </a:schemeClr>
            </a:glow>
            <a:outerShdw blurRad="50800" dist="38100" dir="18900000" algn="bl" rotWithShape="0">
              <a:prstClr val="black">
                <a:alpha val="40000"/>
              </a:prstClr>
            </a:outerShdw>
          </a:effectLst>
          <a:extLst/>
        </p:spPr>
        <p:style>
          <a:lnRef idx="1">
            <a:schemeClr val="accent3"/>
          </a:lnRef>
          <a:fillRef idx="2">
            <a:schemeClr val="accent3"/>
          </a:fillRef>
          <a:effectRef idx="1">
            <a:schemeClr val="accent3"/>
          </a:effectRef>
          <a:fontRef idx="minor">
            <a:schemeClr val="dk1"/>
          </a:fontRef>
        </p:style>
        <p:txBody>
          <a:bodyPr rtlCol="0">
            <a:noAutofit/>
          </a:bodyPr>
          <a:lstStyle/>
          <a:p>
            <a:pPr fontAlgn="auto">
              <a:spcAft>
                <a:spcPts val="0"/>
              </a:spcAft>
              <a:defRPr/>
            </a:pPr>
            <a:r>
              <a:rPr lang="en-US" sz="3200" b="1" dirty="0" smtClean="0">
                <a:solidFill>
                  <a:srgbClr val="FF0000"/>
                </a:solidFill>
              </a:rPr>
              <a:t>Matrix Algorithms for Genome Evolution</a:t>
            </a:r>
            <a:endParaRPr lang="en-US" sz="3200" dirty="0">
              <a:solidFill>
                <a:srgbClr val="FF0000"/>
              </a:solidFill>
            </a:endParaRPr>
          </a:p>
        </p:txBody>
      </p:sp>
      <p:sp>
        <p:nvSpPr>
          <p:cNvPr id="2" name="TextBox 1"/>
          <p:cNvSpPr txBox="1">
            <a:spLocks noChangeArrowheads="1"/>
          </p:cNvSpPr>
          <p:nvPr/>
        </p:nvSpPr>
        <p:spPr bwMode="auto">
          <a:xfrm>
            <a:off x="688975" y="3135313"/>
            <a:ext cx="78565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A computational approach for modeling intricacies of the human genome evolution</a:t>
            </a:r>
          </a:p>
        </p:txBody>
      </p:sp>
      <p:sp>
        <p:nvSpPr>
          <p:cNvPr id="3" name="TextBox 2"/>
          <p:cNvSpPr txBox="1">
            <a:spLocks noChangeArrowheads="1"/>
          </p:cNvSpPr>
          <p:nvPr/>
        </p:nvSpPr>
        <p:spPr bwMode="auto">
          <a:xfrm>
            <a:off x="7932738" y="923925"/>
            <a:ext cx="612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7200" b="1"/>
              <a:t>?</a:t>
            </a:r>
          </a:p>
        </p:txBody>
      </p:sp>
    </p:spTree>
    <p:extLst>
      <p:ext uri="{BB962C8B-B14F-4D97-AF65-F5344CB8AC3E}">
        <p14:creationId xmlns:p14="http://schemas.microsoft.com/office/powerpoint/2010/main" val="2019362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111"/>
            <a:ext cx="7772400" cy="928047"/>
          </a:xfrm>
          <a:effectLst>
            <a:glow rad="139700">
              <a:schemeClr val="accent3">
                <a:satMod val="175000"/>
                <a:alpha val="40000"/>
              </a:schemeClr>
            </a:glow>
            <a:outerShdw blurRad="50800" dist="38100" dir="18900000" algn="bl" rotWithShape="0">
              <a:prstClr val="black">
                <a:alpha val="40000"/>
              </a:prstClr>
            </a:outerShdw>
          </a:effectLst>
          <a:extLst/>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solidFill>
                  <a:srgbClr val="FF0000"/>
                </a:solidFill>
              </a:rPr>
              <a:t>“1000 Genomes” international project</a:t>
            </a:r>
            <a:endParaRPr lang="en-US" sz="3600" dirty="0">
              <a:solidFill>
                <a:srgbClr val="FF0000"/>
              </a:solidFill>
            </a:endParaRPr>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pic>
        <p:nvPicPr>
          <p:cNvPr id="37893" name="Picture 3" descr="Screen shot 2013-10-13 at 1.54.4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89063"/>
            <a:ext cx="8788400" cy="54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nut 3"/>
          <p:cNvSpPr/>
          <p:nvPr/>
        </p:nvSpPr>
        <p:spPr>
          <a:xfrm>
            <a:off x="4706938" y="5014913"/>
            <a:ext cx="1558925" cy="914400"/>
          </a:xfrm>
          <a:prstGeom prst="donut">
            <a:avLst>
              <a:gd name="adj" fmla="val 7532"/>
            </a:avLst>
          </a:prstGeom>
          <a:solidFill>
            <a:srgbClr val="FF00DD"/>
          </a:solidFill>
          <a:ln>
            <a:solidFill>
              <a:srgbClr val="FF00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1495510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3"/>
          </a:xfrm>
          <a:solidFill>
            <a:schemeClr val="accent6">
              <a:lumMod val="20000"/>
              <a:lumOff val="80000"/>
            </a:schemeClr>
          </a:solidFill>
        </p:spPr>
        <p:txBody>
          <a:bodyPr rtlCol="0">
            <a:noAutofit/>
          </a:bodyPr>
          <a:lstStyle/>
          <a:p>
            <a:pPr eaLnBrk="1" fontAlgn="auto" hangingPunct="1">
              <a:spcAft>
                <a:spcPts val="0"/>
              </a:spcAft>
              <a:defRPr/>
            </a:pPr>
            <a:r>
              <a:rPr lang="x-none" sz="4800" b="1" i="1" cap="small">
                <a:solidFill>
                  <a:srgbClr val="3333CC"/>
                </a:solidFill>
              </a:rPr>
              <a:t>The 1000 Genome </a:t>
            </a:r>
            <a:r>
              <a:rPr lang="x-none" sz="4800" b="1" i="1" cap="small" smtClean="0">
                <a:solidFill>
                  <a:srgbClr val="3333CC"/>
                </a:solidFill>
              </a:rPr>
              <a:t>Project</a:t>
            </a:r>
            <a:endParaRPr lang="en-US" sz="4800" b="1" i="1" dirty="0">
              <a:solidFill>
                <a:srgbClr val="3333CC"/>
              </a:solidFill>
            </a:endParaRPr>
          </a:p>
        </p:txBody>
      </p:sp>
      <p:sp>
        <p:nvSpPr>
          <p:cNvPr id="3" name="Content Placeholder 2"/>
          <p:cNvSpPr>
            <a:spLocks noGrp="1"/>
          </p:cNvSpPr>
          <p:nvPr>
            <p:ph idx="1"/>
          </p:nvPr>
        </p:nvSpPr>
        <p:spPr>
          <a:xfrm>
            <a:off x="152400" y="914400"/>
            <a:ext cx="8991600" cy="5516563"/>
          </a:xfrm>
        </p:spPr>
        <p:txBody>
          <a:bodyPr rtlCol="0">
            <a:normAutofit fontScale="25000" lnSpcReduction="20000"/>
          </a:bodyPr>
          <a:lstStyle/>
          <a:p>
            <a:pPr eaLnBrk="1" fontAlgn="auto" hangingPunct="1">
              <a:spcAft>
                <a:spcPts val="0"/>
              </a:spcAft>
              <a:buFont typeface="Arial" pitchFamily="34" charset="0"/>
              <a:buChar char="•"/>
              <a:defRPr/>
            </a:pPr>
            <a:endParaRPr lang="en-US" sz="4800" b="1" dirty="0" smtClean="0"/>
          </a:p>
          <a:p>
            <a:pPr eaLnBrk="1" fontAlgn="auto" hangingPunct="1">
              <a:spcAft>
                <a:spcPts val="0"/>
              </a:spcAft>
              <a:buFont typeface="Wingdings" pitchFamily="2" charset="2"/>
              <a:buChar char="q"/>
              <a:defRPr/>
            </a:pPr>
            <a:r>
              <a:rPr lang="en-US" sz="8000" b="1" dirty="0" smtClean="0">
                <a:solidFill>
                  <a:srgbClr val="FF0000"/>
                </a:solidFill>
              </a:rPr>
              <a:t>ASW	 African Americans </a:t>
            </a:r>
          </a:p>
          <a:p>
            <a:pPr eaLnBrk="1" fontAlgn="auto" hangingPunct="1">
              <a:spcAft>
                <a:spcPts val="0"/>
              </a:spcAft>
              <a:buFont typeface="Wingdings" pitchFamily="2" charset="2"/>
              <a:buChar char="q"/>
              <a:defRPr/>
            </a:pPr>
            <a:r>
              <a:rPr lang="en-US" sz="8000" b="1" dirty="0" smtClean="0">
                <a:solidFill>
                  <a:srgbClr val="FF0000"/>
                </a:solidFill>
              </a:rPr>
              <a:t>YRI	 Nigeria </a:t>
            </a:r>
          </a:p>
          <a:p>
            <a:pPr eaLnBrk="1" fontAlgn="auto" hangingPunct="1">
              <a:spcAft>
                <a:spcPts val="0"/>
              </a:spcAft>
              <a:buFont typeface="Wingdings" pitchFamily="2" charset="2"/>
              <a:buChar char="q"/>
              <a:defRPr/>
            </a:pPr>
            <a:r>
              <a:rPr lang="en-US" sz="8000" b="1" dirty="0" smtClean="0">
                <a:solidFill>
                  <a:srgbClr val="FF0000"/>
                </a:solidFill>
              </a:rPr>
              <a:t>LWK	 Kenya  </a:t>
            </a:r>
          </a:p>
          <a:p>
            <a:pPr eaLnBrk="1" fontAlgn="auto" hangingPunct="1">
              <a:spcAft>
                <a:spcPts val="0"/>
              </a:spcAft>
              <a:buFont typeface="Wingdings" pitchFamily="2" charset="2"/>
              <a:buChar char="q"/>
              <a:defRPr/>
            </a:pPr>
            <a:endParaRPr lang="en-US" sz="8000" b="1" dirty="0" smtClean="0">
              <a:solidFill>
                <a:schemeClr val="accent6">
                  <a:lumMod val="75000"/>
                </a:schemeClr>
              </a:solidFill>
            </a:endParaRPr>
          </a:p>
          <a:p>
            <a:pPr eaLnBrk="1" fontAlgn="auto" hangingPunct="1">
              <a:spcAft>
                <a:spcPts val="0"/>
              </a:spcAft>
              <a:buFont typeface="Wingdings" pitchFamily="2" charset="2"/>
              <a:buChar char="q"/>
              <a:defRPr/>
            </a:pPr>
            <a:r>
              <a:rPr lang="en-US" sz="8000" b="1" dirty="0" smtClean="0">
                <a:solidFill>
                  <a:schemeClr val="accent6">
                    <a:lumMod val="75000"/>
                  </a:schemeClr>
                </a:solidFill>
              </a:rPr>
              <a:t>CEU	 Europeans in America </a:t>
            </a:r>
          </a:p>
          <a:p>
            <a:pPr eaLnBrk="1" fontAlgn="auto" hangingPunct="1">
              <a:spcAft>
                <a:spcPts val="0"/>
              </a:spcAft>
              <a:buFont typeface="Wingdings" pitchFamily="2" charset="2"/>
              <a:buChar char="q"/>
              <a:defRPr/>
            </a:pPr>
            <a:r>
              <a:rPr lang="en-US" sz="8000" b="1" dirty="0" smtClean="0">
                <a:solidFill>
                  <a:schemeClr val="accent6">
                    <a:lumMod val="75000"/>
                  </a:schemeClr>
                </a:solidFill>
              </a:rPr>
              <a:t>TSI	 Italy </a:t>
            </a:r>
          </a:p>
          <a:p>
            <a:pPr eaLnBrk="1" fontAlgn="auto" hangingPunct="1">
              <a:spcAft>
                <a:spcPts val="0"/>
              </a:spcAft>
              <a:buFont typeface="Wingdings" pitchFamily="2" charset="2"/>
              <a:buChar char="q"/>
              <a:defRPr/>
            </a:pPr>
            <a:r>
              <a:rPr lang="en-US" sz="8000" b="1" dirty="0" smtClean="0">
                <a:solidFill>
                  <a:schemeClr val="accent6">
                    <a:lumMod val="75000"/>
                  </a:schemeClr>
                </a:solidFill>
              </a:rPr>
              <a:t>FIN	 Finland </a:t>
            </a:r>
          </a:p>
          <a:p>
            <a:pPr eaLnBrk="1" fontAlgn="auto" hangingPunct="1">
              <a:spcAft>
                <a:spcPts val="0"/>
              </a:spcAft>
              <a:buFont typeface="Wingdings" pitchFamily="2" charset="2"/>
              <a:buChar char="q"/>
              <a:defRPr/>
            </a:pPr>
            <a:r>
              <a:rPr lang="en-US" sz="8000" b="1" dirty="0" smtClean="0">
                <a:solidFill>
                  <a:schemeClr val="accent6">
                    <a:lumMod val="75000"/>
                  </a:schemeClr>
                </a:solidFill>
              </a:rPr>
              <a:t>GBR	 Great Britain                                                                                                                   </a:t>
            </a:r>
          </a:p>
          <a:p>
            <a:pPr eaLnBrk="1" fontAlgn="auto" hangingPunct="1">
              <a:spcAft>
                <a:spcPts val="0"/>
              </a:spcAft>
              <a:buFont typeface="Wingdings" pitchFamily="2" charset="2"/>
              <a:buChar char="q"/>
              <a:defRPr/>
            </a:pPr>
            <a:r>
              <a:rPr lang="en-US" sz="8000" b="1" dirty="0" smtClean="0">
                <a:solidFill>
                  <a:schemeClr val="accent6">
                    <a:lumMod val="75000"/>
                  </a:schemeClr>
                </a:solidFill>
              </a:rPr>
              <a:t>IBS	 Spain </a:t>
            </a:r>
          </a:p>
          <a:p>
            <a:pPr eaLnBrk="1" fontAlgn="auto" hangingPunct="1">
              <a:spcAft>
                <a:spcPts val="0"/>
              </a:spcAft>
              <a:buFont typeface="Wingdings" pitchFamily="2" charset="2"/>
              <a:buChar char="q"/>
              <a:defRPr/>
            </a:pPr>
            <a:endParaRPr lang="en-US" sz="8000" b="1" dirty="0" smtClean="0">
              <a:solidFill>
                <a:srgbClr val="00B050"/>
              </a:solidFill>
            </a:endParaRPr>
          </a:p>
          <a:p>
            <a:pPr eaLnBrk="1" fontAlgn="auto" hangingPunct="1">
              <a:spcAft>
                <a:spcPts val="0"/>
              </a:spcAft>
              <a:buFont typeface="Wingdings" pitchFamily="2" charset="2"/>
              <a:buChar char="q"/>
              <a:defRPr/>
            </a:pPr>
            <a:r>
              <a:rPr lang="en-US" sz="8000" b="1" dirty="0" smtClean="0">
                <a:solidFill>
                  <a:srgbClr val="00B050"/>
                </a:solidFill>
              </a:rPr>
              <a:t>CHB	 Chinese in Beijing </a:t>
            </a:r>
          </a:p>
          <a:p>
            <a:pPr eaLnBrk="1" fontAlgn="auto" hangingPunct="1">
              <a:spcAft>
                <a:spcPts val="0"/>
              </a:spcAft>
              <a:buFont typeface="Wingdings" pitchFamily="2" charset="2"/>
              <a:buChar char="q"/>
              <a:defRPr/>
            </a:pPr>
            <a:r>
              <a:rPr lang="en-US" sz="8000" b="1" dirty="0" smtClean="0">
                <a:solidFill>
                  <a:srgbClr val="00B050"/>
                </a:solidFill>
              </a:rPr>
              <a:t>CHS	 Chinese from South </a:t>
            </a:r>
          </a:p>
          <a:p>
            <a:pPr eaLnBrk="1" fontAlgn="auto" hangingPunct="1">
              <a:spcAft>
                <a:spcPts val="0"/>
              </a:spcAft>
              <a:buFont typeface="Wingdings" pitchFamily="2" charset="2"/>
              <a:buChar char="q"/>
              <a:defRPr/>
            </a:pPr>
            <a:r>
              <a:rPr lang="en-US" sz="8000" b="1" dirty="0" smtClean="0">
                <a:solidFill>
                  <a:srgbClr val="00B050"/>
                </a:solidFill>
              </a:rPr>
              <a:t>JPT	 Japan </a:t>
            </a:r>
          </a:p>
          <a:p>
            <a:pPr eaLnBrk="1" fontAlgn="auto" hangingPunct="1">
              <a:spcAft>
                <a:spcPts val="0"/>
              </a:spcAft>
              <a:buFont typeface="Wingdings" pitchFamily="2" charset="2"/>
              <a:buChar char="q"/>
              <a:defRPr/>
            </a:pPr>
            <a:endParaRPr lang="en-US" sz="8000" b="1" dirty="0" smtClean="0">
              <a:solidFill>
                <a:srgbClr val="3333CC"/>
              </a:solidFill>
            </a:endParaRPr>
          </a:p>
          <a:p>
            <a:pPr eaLnBrk="1" fontAlgn="auto" hangingPunct="1">
              <a:spcAft>
                <a:spcPts val="0"/>
              </a:spcAft>
              <a:buFont typeface="Wingdings" pitchFamily="2" charset="2"/>
              <a:buChar char="q"/>
              <a:defRPr/>
            </a:pPr>
            <a:r>
              <a:rPr lang="en-US" sz="8000" b="1" dirty="0" smtClean="0">
                <a:solidFill>
                  <a:srgbClr val="3333CC"/>
                </a:solidFill>
              </a:rPr>
              <a:t>CLM	 Colombians </a:t>
            </a:r>
          </a:p>
          <a:p>
            <a:pPr eaLnBrk="1" fontAlgn="auto" hangingPunct="1">
              <a:spcAft>
                <a:spcPts val="0"/>
              </a:spcAft>
              <a:buFont typeface="Wingdings" pitchFamily="2" charset="2"/>
              <a:buChar char="q"/>
              <a:defRPr/>
            </a:pPr>
            <a:r>
              <a:rPr lang="en-US" sz="8000" b="1" dirty="0" smtClean="0">
                <a:solidFill>
                  <a:srgbClr val="3333CC"/>
                </a:solidFill>
              </a:rPr>
              <a:t>MXL	 Mexicans</a:t>
            </a:r>
          </a:p>
          <a:p>
            <a:pPr eaLnBrk="1" fontAlgn="auto" hangingPunct="1">
              <a:spcAft>
                <a:spcPts val="0"/>
              </a:spcAft>
              <a:buFont typeface="Wingdings" pitchFamily="2" charset="2"/>
              <a:buChar char="q"/>
              <a:defRPr/>
            </a:pPr>
            <a:r>
              <a:rPr lang="en-US" sz="8000" b="1" dirty="0" smtClean="0">
                <a:solidFill>
                  <a:srgbClr val="3333CC"/>
                </a:solidFill>
              </a:rPr>
              <a:t>PUR	 Puerto Rican</a:t>
            </a:r>
          </a:p>
          <a:p>
            <a:pPr eaLnBrk="1" fontAlgn="auto" hangingPunct="1">
              <a:spcAft>
                <a:spcPts val="0"/>
              </a:spcAft>
              <a:buFont typeface="Arial" pitchFamily="34" charset="0"/>
              <a:buChar char="•"/>
              <a:defRPr/>
            </a:pPr>
            <a:endParaRPr lang="en-US" sz="7200" dirty="0"/>
          </a:p>
        </p:txBody>
      </p:sp>
      <p:graphicFrame>
        <p:nvGraphicFramePr>
          <p:cNvPr id="4" name="Diagram 3"/>
          <p:cNvGraphicFramePr/>
          <p:nvPr/>
        </p:nvGraphicFramePr>
        <p:xfrm>
          <a:off x="3276600" y="1371600"/>
          <a:ext cx="6212016" cy="464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0122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04800" y="31094"/>
          <a:ext cx="8021181" cy="5502608"/>
        </p:xfrm>
        <a:graphic>
          <a:graphicData uri="http://schemas.openxmlformats.org/drawingml/2006/chart">
            <c:chart xmlns:c="http://schemas.openxmlformats.org/drawingml/2006/chart" xmlns:r="http://schemas.openxmlformats.org/officeDocument/2006/relationships" r:id="rId2"/>
          </a:graphicData>
        </a:graphic>
      </p:graphicFrame>
      <p:sp>
        <p:nvSpPr>
          <p:cNvPr id="40962" name="TextBox 1"/>
          <p:cNvSpPr txBox="1">
            <a:spLocks noChangeArrowheads="1"/>
          </p:cNvSpPr>
          <p:nvPr/>
        </p:nvSpPr>
        <p:spPr bwMode="auto">
          <a:xfrm>
            <a:off x="158750" y="5881688"/>
            <a:ext cx="8929688" cy="831850"/>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BOTTOM LINE:  Two individuals, even from the same population, differ from one another by millions of SNPs </a:t>
            </a:r>
          </a:p>
        </p:txBody>
      </p:sp>
    </p:spTree>
    <p:extLst>
      <p:ext uri="{BB962C8B-B14F-4D97-AF65-F5344CB8AC3E}">
        <p14:creationId xmlns:p14="http://schemas.microsoft.com/office/powerpoint/2010/main" val="361782459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160338"/>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pPr>
              <a:defRPr/>
            </a:pPr>
            <a:r>
              <a:rPr lang="en-US" sz="3200" dirty="0" smtClean="0"/>
              <a:t>Major haplotypes of human hemeoxygenase-1 gene (only of frequent SNPs are shown)</a:t>
            </a:r>
            <a:endParaRPr lang="en-US" sz="3200" dirty="0"/>
          </a:p>
        </p:txBody>
      </p:sp>
      <p:sp>
        <p:nvSpPr>
          <p:cNvPr id="41986" name="TextBox 3"/>
          <p:cNvSpPr txBox="1">
            <a:spLocks noChangeArrowheads="1"/>
          </p:cNvSpPr>
          <p:nvPr/>
        </p:nvSpPr>
        <p:spPr bwMode="auto">
          <a:xfrm>
            <a:off x="441325" y="5543550"/>
            <a:ext cx="8302625" cy="1200150"/>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The bottom line: </a:t>
            </a:r>
            <a:r>
              <a:rPr lang="en-US" i="1"/>
              <a:t>Mutations never exist alone but in groups linked with each other and forming haplotypes that slowly change due to meiotic recombination and selection/drift</a:t>
            </a:r>
          </a:p>
        </p:txBody>
      </p:sp>
      <p:pic>
        <p:nvPicPr>
          <p:cNvPr id="41987" name="Picture 2" descr="Screen shot 2013-10-31 at 3.15.5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9144000"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8075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4">
                <a:satMod val="175000"/>
                <a:alpha val="40000"/>
              </a:schemeClr>
            </a:glow>
            <a:outerShdw blurRad="76200" dir="13500000" sy="23000" kx="1200000" algn="br" rotWithShape="0">
              <a:prstClr val="black">
                <a:alpha val="20000"/>
              </a:prstClr>
            </a:outerShdw>
          </a:effectLst>
          <a:extLst/>
        </p:spPr>
        <p:style>
          <a:lnRef idx="1">
            <a:schemeClr val="accent4"/>
          </a:lnRef>
          <a:fillRef idx="2">
            <a:schemeClr val="accent4"/>
          </a:fillRef>
          <a:effectRef idx="1">
            <a:schemeClr val="accent4"/>
          </a:effectRef>
          <a:fontRef idx="minor">
            <a:schemeClr val="dk1"/>
          </a:fontRef>
        </p:style>
        <p:txBody>
          <a:bodyPr>
            <a:normAutofit fontScale="90000"/>
          </a:bodyPr>
          <a:lstStyle/>
          <a:p>
            <a:pPr>
              <a:defRPr/>
            </a:pPr>
            <a:r>
              <a:rPr lang="en-US" dirty="0" smtClean="0">
                <a:solidFill>
                  <a:srgbClr val="FF0000"/>
                </a:solidFill>
              </a:rPr>
              <a:t>Every human being has 50- 100 </a:t>
            </a:r>
            <a:r>
              <a:rPr lang="en-US" i="1" dirty="0" smtClean="0">
                <a:solidFill>
                  <a:srgbClr val="FF0000"/>
                </a:solidFill>
              </a:rPr>
              <a:t>de novo </a:t>
            </a:r>
            <a:r>
              <a:rPr lang="en-US" dirty="0" smtClean="0">
                <a:solidFill>
                  <a:srgbClr val="FF0000"/>
                </a:solidFill>
              </a:rPr>
              <a:t>mutations</a:t>
            </a:r>
            <a:endParaRPr lang="en-US" dirty="0">
              <a:solidFill>
                <a:srgbClr val="FF0000"/>
              </a:solidFill>
            </a:endParaRPr>
          </a:p>
        </p:txBody>
      </p:sp>
      <p:sp>
        <p:nvSpPr>
          <p:cNvPr id="43012" name="TextBox 2"/>
          <p:cNvSpPr txBox="1">
            <a:spLocks noChangeArrowheads="1"/>
          </p:cNvSpPr>
          <p:nvPr/>
        </p:nvSpPr>
        <p:spPr bwMode="auto">
          <a:xfrm>
            <a:off x="212725" y="4829175"/>
            <a:ext cx="8861425" cy="1938338"/>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0000"/>
                </a:solidFill>
              </a:rPr>
              <a:t>The major question I would like to answer at this presentation:</a:t>
            </a:r>
          </a:p>
          <a:p>
            <a:pPr eaLnBrk="1" hangingPunct="1"/>
            <a:r>
              <a:rPr lang="en-US"/>
              <a:t>What parameters are most important for maintaining the fitness of population under the intense influx of novel mutations when deleterious ones overwhelm beneficial?</a:t>
            </a:r>
          </a:p>
          <a:p>
            <a:pPr eaLnBrk="1" hangingPunct="1"/>
            <a:endParaRPr lang="en-US"/>
          </a:p>
        </p:txBody>
      </p:sp>
      <p:sp>
        <p:nvSpPr>
          <p:cNvPr id="43013" name="TextBox 4"/>
          <p:cNvSpPr txBox="1">
            <a:spLocks noChangeArrowheads="1"/>
          </p:cNvSpPr>
          <p:nvPr/>
        </p:nvSpPr>
        <p:spPr bwMode="auto">
          <a:xfrm>
            <a:off x="212725" y="2551113"/>
            <a:ext cx="8931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Many of these mutations will drift away. Some of them </a:t>
            </a:r>
          </a:p>
          <a:p>
            <a:pPr eaLnBrk="1" hangingPunct="1"/>
            <a:r>
              <a:rPr lang="en-US"/>
              <a:t>will be eventually fixed in the population. The rest will be present as polymorphic biomarkers for a considerable period of time. </a:t>
            </a:r>
          </a:p>
        </p:txBody>
      </p:sp>
    </p:spTree>
    <p:extLst>
      <p:ext uri="{BB962C8B-B14F-4D97-AF65-F5344CB8AC3E}">
        <p14:creationId xmlns:p14="http://schemas.microsoft.com/office/powerpoint/2010/main" val="12875971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25" y="274638"/>
            <a:ext cx="8537575" cy="11430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defRPr/>
            </a:pPr>
            <a:r>
              <a:rPr lang="en-US" sz="3600" b="1" dirty="0" smtClean="0"/>
              <a:t>Mathematical modeling </a:t>
            </a:r>
            <a:r>
              <a:rPr lang="en-US" sz="3600" dirty="0" smtClean="0">
                <a:solidFill>
                  <a:srgbClr val="FFFF00"/>
                </a:solidFill>
              </a:rPr>
              <a:t>versus</a:t>
            </a:r>
            <a:r>
              <a:rPr lang="en-US" sz="3600" dirty="0" smtClean="0"/>
              <a:t/>
            </a:r>
            <a:br>
              <a:rPr lang="en-US" sz="3600" dirty="0" smtClean="0"/>
            </a:br>
            <a:r>
              <a:rPr lang="en-US" sz="3600" b="1" dirty="0" smtClean="0"/>
              <a:t>Computer modeling </a:t>
            </a:r>
            <a:r>
              <a:rPr lang="en-US" sz="3600" dirty="0" smtClean="0"/>
              <a:t>in Population Genetics</a:t>
            </a:r>
            <a:endParaRPr lang="en-US" sz="3600" dirty="0"/>
          </a:p>
        </p:txBody>
      </p:sp>
      <p:pic>
        <p:nvPicPr>
          <p:cNvPr id="6" name="Picture 5" descr="Screen shot 2012-01-24 at 2.32.0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85900"/>
            <a:ext cx="914400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19125" y="6397625"/>
            <a:ext cx="8097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FROM: </a:t>
            </a:r>
            <a:r>
              <a:rPr lang="en-US" sz="1800" b="1" i="1"/>
              <a:t>Weissman et al. 2010 </a:t>
            </a:r>
            <a:r>
              <a:rPr lang="en-US" sz="1800" i="1"/>
              <a:t>The rate of fitness-valley crossing in sexual populations</a:t>
            </a:r>
          </a:p>
        </p:txBody>
      </p:sp>
      <p:sp>
        <p:nvSpPr>
          <p:cNvPr id="8" name="TextBox 7"/>
          <p:cNvSpPr txBox="1">
            <a:spLocks noChangeArrowheads="1"/>
          </p:cNvSpPr>
          <p:nvPr/>
        </p:nvSpPr>
        <p:spPr bwMode="auto">
          <a:xfrm>
            <a:off x="449263" y="2027238"/>
            <a:ext cx="215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3200" b="1">
                <a:solidFill>
                  <a:srgbClr val="FF0000"/>
                </a:solidFill>
              </a:rPr>
              <a:t>Not trivial</a:t>
            </a:r>
          </a:p>
        </p:txBody>
      </p:sp>
      <p:sp>
        <p:nvSpPr>
          <p:cNvPr id="9" name="TextBox 8"/>
          <p:cNvSpPr txBox="1">
            <a:spLocks noChangeArrowheads="1"/>
          </p:cNvSpPr>
          <p:nvPr/>
        </p:nvSpPr>
        <p:spPr bwMode="auto">
          <a:xfrm>
            <a:off x="449263" y="2800350"/>
            <a:ext cx="6623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3200" b="1">
                <a:solidFill>
                  <a:srgbClr val="FF0000"/>
                </a:solidFill>
              </a:rPr>
              <a:t>Considerable simplificaton of reality</a:t>
            </a:r>
          </a:p>
        </p:txBody>
      </p:sp>
      <p:sp>
        <p:nvSpPr>
          <p:cNvPr id="10" name="TextBox 9"/>
          <p:cNvSpPr txBox="1">
            <a:spLocks noChangeArrowheads="1"/>
          </p:cNvSpPr>
          <p:nvPr/>
        </p:nvSpPr>
        <p:spPr bwMode="auto">
          <a:xfrm>
            <a:off x="449263" y="3841750"/>
            <a:ext cx="4865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3200" b="1">
                <a:solidFill>
                  <a:srgbClr val="FF0000"/>
                </a:solidFill>
              </a:rPr>
              <a:t>Several opposing theories</a:t>
            </a:r>
          </a:p>
        </p:txBody>
      </p:sp>
    </p:spTree>
    <p:extLst>
      <p:ext uri="{BB962C8B-B14F-4D97-AF65-F5344CB8AC3E}">
        <p14:creationId xmlns:p14="http://schemas.microsoft.com/office/powerpoint/2010/main" val="2232010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1">
                <a:satMod val="175000"/>
                <a:alpha val="40000"/>
              </a:schemeClr>
            </a:glow>
            <a:outerShdw blurRad="76200" dir="13500000" sy="23000" kx="1200000" algn="br"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a:lstStyle/>
          <a:p>
            <a:r>
              <a:rPr lang="en-US" dirty="0" smtClean="0"/>
              <a:t>Wikipedia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Population genetics </a:t>
            </a:r>
            <a:r>
              <a:rPr lang="en-US" dirty="0" smtClean="0"/>
              <a:t>is the study of allele frequency distribution and change under the influence of the four main evolutionary processes: natural selection, genetic drift, mutation and gene flow. It also takes into account the factors of recombination, population subdivision and population structure. It attempts to explain such phenomena as adaptation and speciation.</a:t>
            </a:r>
          </a:p>
        </p:txBody>
      </p:sp>
    </p:spTree>
    <p:extLst>
      <p:ext uri="{BB962C8B-B14F-4D97-AF65-F5344CB8AC3E}">
        <p14:creationId xmlns:p14="http://schemas.microsoft.com/office/powerpoint/2010/main" val="23762710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25" y="274638"/>
            <a:ext cx="8537575" cy="11430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defRPr/>
            </a:pPr>
            <a:r>
              <a:rPr lang="en-US" sz="3600" b="1" dirty="0" smtClean="0"/>
              <a:t>Mathematical modeling </a:t>
            </a:r>
            <a:r>
              <a:rPr lang="en-US" sz="3600" dirty="0" smtClean="0">
                <a:solidFill>
                  <a:srgbClr val="FFFF00"/>
                </a:solidFill>
              </a:rPr>
              <a:t>versus</a:t>
            </a:r>
            <a:r>
              <a:rPr lang="en-US" sz="3600" dirty="0" smtClean="0"/>
              <a:t/>
            </a:r>
            <a:br>
              <a:rPr lang="en-US" sz="3600" dirty="0" smtClean="0"/>
            </a:br>
            <a:r>
              <a:rPr lang="en-US" sz="3600" b="1" dirty="0" smtClean="0"/>
              <a:t>Computer modeling </a:t>
            </a:r>
            <a:r>
              <a:rPr lang="en-US" sz="3600" dirty="0" smtClean="0"/>
              <a:t>in Population Genetics</a:t>
            </a:r>
            <a:endParaRPr lang="en-US" sz="3600" dirty="0"/>
          </a:p>
        </p:txBody>
      </p:sp>
      <p:grpSp>
        <p:nvGrpSpPr>
          <p:cNvPr id="10" name="Group 9"/>
          <p:cNvGrpSpPr>
            <a:grpSpLocks/>
          </p:cNvGrpSpPr>
          <p:nvPr/>
        </p:nvGrpSpPr>
        <p:grpSpPr bwMode="auto">
          <a:xfrm>
            <a:off x="149225" y="1685925"/>
            <a:ext cx="8537575" cy="4181475"/>
            <a:chOff x="149415" y="1685641"/>
            <a:chExt cx="8537385" cy="4180991"/>
          </a:xfrm>
        </p:grpSpPr>
        <p:pic>
          <p:nvPicPr>
            <p:cNvPr id="45063" name="Picture 5" descr="cellular_automat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70417"/>
              <a:ext cx="1826649" cy="359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6" descr="Game_of_lif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9473" y="2449743"/>
              <a:ext cx="4587327"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Box 7"/>
            <p:cNvSpPr txBox="1">
              <a:spLocks noChangeArrowheads="1"/>
            </p:cNvSpPr>
            <p:nvPr/>
          </p:nvSpPr>
          <p:spPr bwMode="auto">
            <a:xfrm>
              <a:off x="149415" y="1685641"/>
              <a:ext cx="28976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Cellular Automata</a:t>
              </a:r>
            </a:p>
          </p:txBody>
        </p:sp>
        <p:sp>
          <p:nvSpPr>
            <p:cNvPr id="45066" name="TextBox 8"/>
            <p:cNvSpPr txBox="1">
              <a:spLocks noChangeArrowheads="1"/>
            </p:cNvSpPr>
            <p:nvPr/>
          </p:nvSpPr>
          <p:spPr bwMode="auto">
            <a:xfrm>
              <a:off x="4099473" y="1685641"/>
              <a:ext cx="20033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Game of life</a:t>
              </a:r>
            </a:p>
          </p:txBody>
        </p:sp>
      </p:grpSp>
      <p:grpSp>
        <p:nvGrpSpPr>
          <p:cNvPr id="14" name="Group 13"/>
          <p:cNvGrpSpPr>
            <a:grpSpLocks/>
          </p:cNvGrpSpPr>
          <p:nvPr/>
        </p:nvGrpSpPr>
        <p:grpSpPr bwMode="auto">
          <a:xfrm>
            <a:off x="519113" y="1676400"/>
            <a:ext cx="8418512" cy="5130800"/>
            <a:chOff x="518914" y="1676175"/>
            <a:chExt cx="8418711" cy="5130919"/>
          </a:xfrm>
        </p:grpSpPr>
        <p:sp>
          <p:nvSpPr>
            <p:cNvPr id="45060" name="TextBox 4"/>
            <p:cNvSpPr txBox="1">
              <a:spLocks noChangeArrowheads="1"/>
            </p:cNvSpPr>
            <p:nvPr/>
          </p:nvSpPr>
          <p:spPr bwMode="auto">
            <a:xfrm>
              <a:off x="518914" y="5483655"/>
              <a:ext cx="8167886" cy="1323439"/>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BOTTOM LINE:  Instead of utilizing mathematical modeling, prediction of the fate of mutations can be approached more fruitfully from a different dimension: taking advantage of the enormous power of contemporary supercomputers. </a:t>
              </a:r>
            </a:p>
          </p:txBody>
        </p:sp>
        <p:pic>
          <p:nvPicPr>
            <p:cNvPr id="45061" name="Picture 11" descr="A_new_kind_of_scienc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914" y="1676175"/>
              <a:ext cx="2906757" cy="35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Box 12"/>
            <p:cNvSpPr txBox="1">
              <a:spLocks noChangeArrowheads="1"/>
            </p:cNvSpPr>
            <p:nvPr/>
          </p:nvSpPr>
          <p:spPr bwMode="auto">
            <a:xfrm>
              <a:off x="3701743" y="2449743"/>
              <a:ext cx="52358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Computer experiments are able to reveal unexpected results  and open a whole new way of looking at the operation of our universe</a:t>
              </a:r>
            </a:p>
          </p:txBody>
        </p:sp>
      </p:grpSp>
    </p:spTree>
    <p:extLst>
      <p:ext uri="{BB962C8B-B14F-4D97-AF65-F5344CB8AC3E}">
        <p14:creationId xmlns:p14="http://schemas.microsoft.com/office/powerpoint/2010/main" val="2327503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accent5">
                <a:satMod val="175000"/>
                <a:alpha val="40000"/>
              </a:schemeClr>
            </a:glow>
            <a:outerShdw blurRad="76200" dir="13500000" sy="23000" kx="1200000" algn="br" rotWithShape="0">
              <a:prstClr val="black">
                <a:alpha val="20000"/>
              </a:prstClr>
            </a:outerShdw>
          </a:effectLst>
          <a:extLst/>
        </p:spPr>
        <p:style>
          <a:lnRef idx="3">
            <a:schemeClr val="lt1"/>
          </a:lnRef>
          <a:fillRef idx="1">
            <a:schemeClr val="accent5"/>
          </a:fillRef>
          <a:effectRef idx="1">
            <a:schemeClr val="accent5"/>
          </a:effectRef>
          <a:fontRef idx="minor">
            <a:schemeClr val="lt1"/>
          </a:fontRef>
        </p:style>
        <p:txBody>
          <a:bodyPr/>
          <a:lstStyle/>
          <a:p>
            <a:pPr>
              <a:defRPr/>
            </a:pPr>
            <a:r>
              <a:rPr lang="en-US" dirty="0" smtClean="0"/>
              <a:t>Advantages of computer modeling</a:t>
            </a:r>
            <a:endParaRPr lang="en-US" dirty="0"/>
          </a:p>
        </p:txBody>
      </p:sp>
      <p:sp>
        <p:nvSpPr>
          <p:cNvPr id="3" name="Content Placeholder 2"/>
          <p:cNvSpPr>
            <a:spLocks noGrp="1"/>
          </p:cNvSpPr>
          <p:nvPr>
            <p:ph idx="1"/>
          </p:nvPr>
        </p:nvSpPr>
        <p:spPr>
          <a:xfrm>
            <a:off x="287338" y="1606550"/>
            <a:ext cx="8507412" cy="4179888"/>
          </a:xfrm>
        </p:spPr>
        <p:txBody>
          <a:bodyPr/>
          <a:lstStyle/>
          <a:p>
            <a:r>
              <a:rPr lang="en-US">
                <a:latin typeface="Calibri" charset="0"/>
                <a:ea typeface="ＭＳ Ｐゴシック" charset="0"/>
                <a:cs typeface="ＭＳ Ｐゴシック" charset="0"/>
              </a:rPr>
              <a:t>No mathematics </a:t>
            </a:r>
          </a:p>
          <a:p>
            <a:r>
              <a:rPr lang="en-US">
                <a:latin typeface="Calibri" charset="0"/>
                <a:ea typeface="ＭＳ Ｐゴシック" charset="0"/>
                <a:cs typeface="ＭＳ Ｐゴシック" charset="0"/>
              </a:rPr>
              <a:t>Allows observation of cooperation of thousands elements (SNPs)</a:t>
            </a:r>
          </a:p>
          <a:p>
            <a:r>
              <a:rPr lang="en-US">
                <a:latin typeface="Calibri" charset="0"/>
                <a:ea typeface="ＭＳ Ｐゴシック" charset="0"/>
                <a:cs typeface="ＭＳ Ｐゴシック" charset="0"/>
              </a:rPr>
              <a:t>Behavior of the system with multiple parameters and inhomogeneity</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4269384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descr="Screen shot 2013-10-30 at 8.16.36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8513"/>
            <a:ext cx="6523038"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182563" y="0"/>
            <a:ext cx="8451850" cy="1143000"/>
          </a:xfrm>
        </p:spPr>
        <p:style>
          <a:lnRef idx="1">
            <a:schemeClr val="accent3"/>
          </a:lnRef>
          <a:fillRef idx="2">
            <a:schemeClr val="accent3"/>
          </a:fillRef>
          <a:effectRef idx="1">
            <a:schemeClr val="accent3"/>
          </a:effectRef>
          <a:fontRef idx="minor">
            <a:schemeClr val="dk1"/>
          </a:fontRef>
        </p:style>
        <p:txBody>
          <a:bodyPr>
            <a:normAutofit/>
          </a:bodyPr>
          <a:lstStyle/>
          <a:p>
            <a:pPr>
              <a:defRPr/>
            </a:pPr>
            <a:r>
              <a:rPr lang="en-US" sz="3200" dirty="0" smtClean="0"/>
              <a:t>Matrix Algorithms for Genome Evolution (MAGE)</a:t>
            </a:r>
            <a:endParaRPr lang="en-US" sz="3200" dirty="0"/>
          </a:p>
        </p:txBody>
      </p:sp>
      <p:sp>
        <p:nvSpPr>
          <p:cNvPr id="47107" name="TextBox 1"/>
          <p:cNvSpPr txBox="1">
            <a:spLocks noChangeArrowheads="1"/>
          </p:cNvSpPr>
          <p:nvPr/>
        </p:nvSpPr>
        <p:spPr bwMode="auto">
          <a:xfrm>
            <a:off x="6523038" y="1603375"/>
            <a:ext cx="2659062" cy="1200150"/>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Advanced version</a:t>
            </a:r>
          </a:p>
          <a:p>
            <a:pPr eaLnBrk="1" hangingPunct="1"/>
            <a:r>
              <a:rPr lang="en-US" b="1">
                <a:solidFill>
                  <a:srgbClr val="FF0000"/>
                </a:solidFill>
              </a:rPr>
              <a:t>MAGE.java</a:t>
            </a:r>
          </a:p>
          <a:p>
            <a:pPr eaLnBrk="1" hangingPunct="1"/>
            <a:r>
              <a:rPr lang="en-US"/>
              <a:t>150 pages of scripts</a:t>
            </a:r>
          </a:p>
        </p:txBody>
      </p:sp>
      <p:sp>
        <p:nvSpPr>
          <p:cNvPr id="47108" name="TextBox 4"/>
          <p:cNvSpPr txBox="1">
            <a:spLocks noChangeArrowheads="1"/>
          </p:cNvSpPr>
          <p:nvPr/>
        </p:nvSpPr>
        <p:spPr bwMode="auto">
          <a:xfrm>
            <a:off x="6523038" y="4097338"/>
            <a:ext cx="2506662" cy="1200150"/>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Core version</a:t>
            </a:r>
          </a:p>
          <a:p>
            <a:pPr eaLnBrk="1" hangingPunct="1"/>
            <a:r>
              <a:rPr lang="en-US" b="1">
                <a:solidFill>
                  <a:srgbClr val="0000FF"/>
                </a:solidFill>
              </a:rPr>
              <a:t>MAGE.pl</a:t>
            </a:r>
          </a:p>
          <a:p>
            <a:pPr eaLnBrk="1" hangingPunct="1"/>
            <a:r>
              <a:rPr lang="en-US"/>
              <a:t>15 pages</a:t>
            </a:r>
          </a:p>
        </p:txBody>
      </p:sp>
    </p:spTree>
    <p:extLst>
      <p:ext uri="{BB962C8B-B14F-4D97-AF65-F5344CB8AC3E}">
        <p14:creationId xmlns:p14="http://schemas.microsoft.com/office/powerpoint/2010/main" val="15266044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rved Right Arrow 14"/>
          <p:cNvSpPr/>
          <p:nvPr/>
        </p:nvSpPr>
        <p:spPr>
          <a:xfrm rot="10800000">
            <a:off x="6477000" y="838200"/>
            <a:ext cx="2111375" cy="4343400"/>
          </a:xfrm>
          <a:prstGeom prst="curvedRightArrow">
            <a:avLst>
              <a:gd name="adj1" fmla="val 25000"/>
              <a:gd name="adj2" fmla="val 65531"/>
              <a:gd name="adj3" fmla="val 25000"/>
            </a:avLst>
          </a:prstGeom>
          <a:ln/>
        </p:spPr>
        <p:style>
          <a:lnRef idx="1">
            <a:schemeClr val="accent1"/>
          </a:lnRef>
          <a:fillRef idx="3">
            <a:schemeClr val="accent1"/>
          </a:fillRef>
          <a:effectRef idx="2">
            <a:schemeClr val="accent1"/>
          </a:effectRef>
          <a:fontRef idx="minor">
            <a:schemeClr val="lt1"/>
          </a:fontRef>
        </p:style>
      </p:sp>
      <p:sp>
        <p:nvSpPr>
          <p:cNvPr id="2" name="TextBox 1"/>
          <p:cNvSpPr txBox="1"/>
          <p:nvPr/>
        </p:nvSpPr>
        <p:spPr>
          <a:xfrm>
            <a:off x="1143000" y="2057400"/>
            <a:ext cx="6400800" cy="369888"/>
          </a:xfrm>
          <a:prstGeom prst="rect">
            <a:avLst/>
          </a:prstGeom>
          <a:effectLst>
            <a:outerShdw blurRad="63500" sx="102000" sy="102000" algn="ct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dirty="0"/>
              <a:t>Mating between </a:t>
            </a:r>
            <a:r>
              <a:rPr lang="en-US" i="1" dirty="0"/>
              <a:t>N</a:t>
            </a:r>
            <a:r>
              <a:rPr lang="en-US" dirty="0"/>
              <a:t>/2 mating pairs  </a:t>
            </a:r>
          </a:p>
        </p:txBody>
      </p:sp>
      <p:sp>
        <p:nvSpPr>
          <p:cNvPr id="3" name="TextBox 2"/>
          <p:cNvSpPr txBox="1"/>
          <p:nvPr/>
        </p:nvSpPr>
        <p:spPr>
          <a:xfrm>
            <a:off x="1981200" y="1143000"/>
            <a:ext cx="4572000" cy="369888"/>
          </a:xfrm>
          <a:prstGeom prst="rect">
            <a:avLst/>
          </a:prstGeom>
          <a:effectLst>
            <a:outerShdw blurRad="63500" sx="102000" sy="102000" algn="ct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dirty="0"/>
              <a:t>Mutations in each individual</a:t>
            </a:r>
          </a:p>
        </p:txBody>
      </p:sp>
      <p:sp>
        <p:nvSpPr>
          <p:cNvPr id="4" name="TextBox 3"/>
          <p:cNvSpPr txBox="1"/>
          <p:nvPr/>
        </p:nvSpPr>
        <p:spPr>
          <a:xfrm>
            <a:off x="1814513" y="2971800"/>
            <a:ext cx="5199062" cy="369888"/>
          </a:xfrm>
          <a:prstGeom prst="rect">
            <a:avLst/>
          </a:prstGeom>
          <a:effectLst>
            <a:outerShdw blurRad="63500" sx="102000" sy="102000" algn="ct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wrap="none">
            <a:spAutoFit/>
          </a:bodyPr>
          <a:lstStyle/>
          <a:p>
            <a:pPr algn="ctr">
              <a:defRPr/>
            </a:pPr>
            <a:r>
              <a:rPr lang="en-US" dirty="0"/>
              <a:t>Combine male and female gametes to make offspring</a:t>
            </a:r>
          </a:p>
        </p:txBody>
      </p:sp>
      <p:sp>
        <p:nvSpPr>
          <p:cNvPr id="5" name="TextBox 4"/>
          <p:cNvSpPr txBox="1"/>
          <p:nvPr/>
        </p:nvSpPr>
        <p:spPr>
          <a:xfrm>
            <a:off x="2992438" y="3886200"/>
            <a:ext cx="2843212" cy="369888"/>
          </a:xfrm>
          <a:prstGeom prst="rect">
            <a:avLst/>
          </a:prstGeom>
          <a:effectLst>
            <a:outerShdw blurRad="63500" sx="102000" sy="102000" algn="ct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wrap="none">
            <a:spAutoFit/>
          </a:bodyPr>
          <a:lstStyle/>
          <a:p>
            <a:pPr algn="ctr">
              <a:defRPr/>
            </a:pPr>
            <a:r>
              <a:rPr lang="en-US" dirty="0"/>
              <a:t>Calculate fitness of offspring</a:t>
            </a:r>
          </a:p>
        </p:txBody>
      </p:sp>
      <p:sp>
        <p:nvSpPr>
          <p:cNvPr id="6" name="TextBox 5"/>
          <p:cNvSpPr txBox="1"/>
          <p:nvPr/>
        </p:nvSpPr>
        <p:spPr>
          <a:xfrm>
            <a:off x="2197100" y="4800600"/>
            <a:ext cx="4433888" cy="369888"/>
          </a:xfrm>
          <a:prstGeom prst="rect">
            <a:avLst/>
          </a:prstGeom>
          <a:effectLst>
            <a:outerShdw blurRad="63500" sx="102000" sy="102000" algn="ct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wrap="none">
            <a:spAutoFit/>
          </a:bodyPr>
          <a:lstStyle/>
          <a:p>
            <a:pPr algn="ctr">
              <a:defRPr/>
            </a:pPr>
            <a:r>
              <a:rPr lang="en-US" i="1" dirty="0"/>
              <a:t>N</a:t>
            </a:r>
            <a:r>
              <a:rPr lang="en-US" baseline="-25000" dirty="0"/>
              <a:t>  </a:t>
            </a:r>
            <a:r>
              <a:rPr lang="en-US" dirty="0"/>
              <a:t>most fit offspring to survive and reproduce</a:t>
            </a:r>
          </a:p>
        </p:txBody>
      </p:sp>
      <p:sp>
        <p:nvSpPr>
          <p:cNvPr id="8" name="Down Arrow 7"/>
          <p:cNvSpPr/>
          <p:nvPr/>
        </p:nvSpPr>
        <p:spPr>
          <a:xfrm>
            <a:off x="4038600" y="1524000"/>
            <a:ext cx="423863" cy="504825"/>
          </a:xfrm>
          <a:prstGeom prst="downArrow">
            <a:avLst>
              <a:gd name="adj1" fmla="val 24531"/>
              <a:gd name="adj2" fmla="val 38763"/>
            </a:avLst>
          </a:prstGeom>
          <a:ln/>
        </p:spPr>
        <p:style>
          <a:lnRef idx="1">
            <a:schemeClr val="accent1"/>
          </a:lnRef>
          <a:fillRef idx="3">
            <a:schemeClr val="accent1"/>
          </a:fillRef>
          <a:effectRef idx="2">
            <a:schemeClr val="accent1"/>
          </a:effectRef>
          <a:fontRef idx="minor">
            <a:schemeClr val="lt1"/>
          </a:fontRef>
        </p:style>
      </p:sp>
      <p:sp>
        <p:nvSpPr>
          <p:cNvPr id="10" name="Down Arrow 9"/>
          <p:cNvSpPr/>
          <p:nvPr/>
        </p:nvSpPr>
        <p:spPr>
          <a:xfrm>
            <a:off x="4060825" y="2438400"/>
            <a:ext cx="423863" cy="504825"/>
          </a:xfrm>
          <a:prstGeom prst="downArrow">
            <a:avLst>
              <a:gd name="adj1" fmla="val 24531"/>
              <a:gd name="adj2" fmla="val 38763"/>
            </a:avLst>
          </a:prstGeom>
          <a:ln/>
        </p:spPr>
        <p:style>
          <a:lnRef idx="1">
            <a:schemeClr val="accent1"/>
          </a:lnRef>
          <a:fillRef idx="3">
            <a:schemeClr val="accent1"/>
          </a:fillRef>
          <a:effectRef idx="2">
            <a:schemeClr val="accent1"/>
          </a:effectRef>
          <a:fontRef idx="minor">
            <a:schemeClr val="lt1"/>
          </a:fontRef>
        </p:style>
      </p:sp>
      <p:sp>
        <p:nvSpPr>
          <p:cNvPr id="11" name="Down Arrow 10"/>
          <p:cNvSpPr/>
          <p:nvPr/>
        </p:nvSpPr>
        <p:spPr>
          <a:xfrm>
            <a:off x="4060825" y="3352800"/>
            <a:ext cx="423863" cy="504825"/>
          </a:xfrm>
          <a:prstGeom prst="downArrow">
            <a:avLst>
              <a:gd name="adj1" fmla="val 24531"/>
              <a:gd name="adj2" fmla="val 38763"/>
            </a:avLst>
          </a:prstGeom>
          <a:ln/>
        </p:spPr>
        <p:style>
          <a:lnRef idx="1">
            <a:schemeClr val="accent1"/>
          </a:lnRef>
          <a:fillRef idx="3">
            <a:schemeClr val="accent1"/>
          </a:fillRef>
          <a:effectRef idx="2">
            <a:schemeClr val="accent1"/>
          </a:effectRef>
          <a:fontRef idx="minor">
            <a:schemeClr val="lt1"/>
          </a:fontRef>
        </p:style>
      </p:sp>
      <p:sp>
        <p:nvSpPr>
          <p:cNvPr id="12" name="Down Arrow 11"/>
          <p:cNvSpPr/>
          <p:nvPr/>
        </p:nvSpPr>
        <p:spPr>
          <a:xfrm>
            <a:off x="4060825" y="4267200"/>
            <a:ext cx="423863" cy="504825"/>
          </a:xfrm>
          <a:prstGeom prst="downArrow">
            <a:avLst>
              <a:gd name="adj1" fmla="val 24531"/>
              <a:gd name="adj2" fmla="val 38763"/>
            </a:avLst>
          </a:prstGeom>
          <a:ln/>
        </p:spPr>
        <p:style>
          <a:lnRef idx="1">
            <a:schemeClr val="accent1"/>
          </a:lnRef>
          <a:fillRef idx="3">
            <a:schemeClr val="accent1"/>
          </a:fillRef>
          <a:effectRef idx="2">
            <a:schemeClr val="accent1"/>
          </a:effectRef>
          <a:fontRef idx="minor">
            <a:schemeClr val="lt1"/>
          </a:fontRef>
        </p:style>
      </p:sp>
      <p:sp>
        <p:nvSpPr>
          <p:cNvPr id="13" name="TextBox 12"/>
          <p:cNvSpPr txBox="1"/>
          <p:nvPr/>
        </p:nvSpPr>
        <p:spPr>
          <a:xfrm>
            <a:off x="1143000" y="228600"/>
            <a:ext cx="6400800" cy="369888"/>
          </a:xfrm>
          <a:prstGeom prst="rect">
            <a:avLst/>
          </a:prstGeom>
          <a:effectLst>
            <a:outerShdw blurRad="63500" sx="102000" sy="102000" algn="ct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dirty="0"/>
              <a:t>Genetically Identical Starting Population, size </a:t>
            </a:r>
            <a:r>
              <a:rPr lang="en-US" i="1" dirty="0"/>
              <a:t>N</a:t>
            </a:r>
            <a:endParaRPr lang="en-US" i="1" baseline="-25000" dirty="0"/>
          </a:p>
        </p:txBody>
      </p:sp>
      <p:sp>
        <p:nvSpPr>
          <p:cNvPr id="14" name="Down Arrow 13"/>
          <p:cNvSpPr/>
          <p:nvPr/>
        </p:nvSpPr>
        <p:spPr>
          <a:xfrm>
            <a:off x="4038600" y="609600"/>
            <a:ext cx="423863" cy="504825"/>
          </a:xfrm>
          <a:prstGeom prst="downArrow">
            <a:avLst>
              <a:gd name="adj1" fmla="val 24531"/>
              <a:gd name="adj2" fmla="val 38763"/>
            </a:avLst>
          </a:prstGeom>
          <a:ln/>
        </p:spPr>
        <p:style>
          <a:lnRef idx="1">
            <a:schemeClr val="accent1"/>
          </a:lnRef>
          <a:fillRef idx="3">
            <a:schemeClr val="accent1"/>
          </a:fillRef>
          <a:effectRef idx="2">
            <a:schemeClr val="accent1"/>
          </a:effectRef>
          <a:fontRef idx="minor">
            <a:schemeClr val="lt1"/>
          </a:fontRef>
        </p:style>
      </p:sp>
      <p:sp>
        <p:nvSpPr>
          <p:cNvPr id="16" name="Down Arrow 15"/>
          <p:cNvSpPr/>
          <p:nvPr/>
        </p:nvSpPr>
        <p:spPr>
          <a:xfrm>
            <a:off x="4038600" y="5181600"/>
            <a:ext cx="423863" cy="504825"/>
          </a:xfrm>
          <a:prstGeom prst="downArrow">
            <a:avLst>
              <a:gd name="adj1" fmla="val 24531"/>
              <a:gd name="adj2" fmla="val 38763"/>
            </a:avLst>
          </a:prstGeom>
          <a:ln/>
        </p:spPr>
        <p:style>
          <a:lnRef idx="1">
            <a:schemeClr val="accent1"/>
          </a:lnRef>
          <a:fillRef idx="3">
            <a:schemeClr val="accent1"/>
          </a:fillRef>
          <a:effectRef idx="2">
            <a:schemeClr val="accent1"/>
          </a:effectRef>
          <a:fontRef idx="minor">
            <a:schemeClr val="lt1"/>
          </a:fontRef>
        </p:style>
      </p:sp>
      <p:sp>
        <p:nvSpPr>
          <p:cNvPr id="17" name="TextBox 16"/>
          <p:cNvSpPr txBox="1"/>
          <p:nvPr/>
        </p:nvSpPr>
        <p:spPr>
          <a:xfrm>
            <a:off x="1219200" y="5726113"/>
            <a:ext cx="6324600" cy="646112"/>
          </a:xfrm>
          <a:prstGeom prst="rect">
            <a:avLst/>
          </a:prstGeom>
          <a:effectLst>
            <a:outerShdw blurRad="63500" sx="102000" sy="102000" algn="ct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dirty="0"/>
              <a:t>Observe </a:t>
            </a:r>
            <a:r>
              <a:rPr lang="en-US" b="1" dirty="0"/>
              <a:t>population fitness &amp; DNA sequences changes </a:t>
            </a:r>
            <a:r>
              <a:rPr lang="en-US" dirty="0"/>
              <a:t>after a certain number of generations</a:t>
            </a:r>
          </a:p>
        </p:txBody>
      </p:sp>
    </p:spTree>
    <p:extLst>
      <p:ext uri="{BB962C8B-B14F-4D97-AF65-F5344CB8AC3E}">
        <p14:creationId xmlns:p14="http://schemas.microsoft.com/office/powerpoint/2010/main" val="27220730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1"/>
          <p:cNvSpPr>
            <a:spLocks noGrp="1"/>
          </p:cNvSpPr>
          <p:nvPr>
            <p:ph idx="1"/>
          </p:nvPr>
        </p:nvSpPr>
        <p:spPr>
          <a:xfrm>
            <a:off x="457200" y="1689100"/>
            <a:ext cx="5849938" cy="3852863"/>
          </a:xfrm>
        </p:spPr>
        <p:txBody>
          <a:bodyPr/>
          <a:lstStyle/>
          <a:p>
            <a:r>
              <a:rPr lang="en-US" sz="2800">
                <a:latin typeface="Calibri" charset="0"/>
                <a:ea typeface="ＭＳ Ｐゴシック" charset="0"/>
                <a:cs typeface="ＭＳ Ｐゴシック" charset="0"/>
              </a:rPr>
              <a:t>A user specifies the number of individuals in the population (</a:t>
            </a:r>
            <a:r>
              <a:rPr lang="en-US" sz="2800">
                <a:solidFill>
                  <a:srgbClr val="FF0000"/>
                </a:solidFill>
                <a:latin typeface="Calibri" charset="0"/>
                <a:ea typeface="ＭＳ Ｐゴシック" charset="0"/>
                <a:cs typeface="ＭＳ Ｐゴシック" charset="0"/>
              </a:rPr>
              <a:t>parameter</a:t>
            </a:r>
            <a:r>
              <a:rPr lang="en-US" sz="2800">
                <a:latin typeface="Calibri" charset="0"/>
                <a:ea typeface="ＭＳ Ｐゴシック" charset="0"/>
                <a:cs typeface="ＭＳ Ｐゴシック" charset="0"/>
              </a:rPr>
              <a:t> </a:t>
            </a:r>
            <a:r>
              <a:rPr lang="en-US" sz="2800" b="1" i="1">
                <a:solidFill>
                  <a:srgbClr val="FF0000"/>
                </a:solidFill>
                <a:latin typeface="Calibri" charset="0"/>
                <a:ea typeface="ＭＳ Ｐゴシック" charset="0"/>
                <a:cs typeface="ＭＳ Ｐゴシック" charset="0"/>
              </a:rPr>
              <a:t>N</a:t>
            </a:r>
            <a:r>
              <a:rPr lang="en-US" sz="2800">
                <a:latin typeface="Calibri" charset="0"/>
                <a:ea typeface="ＭＳ Ｐゴシック" charset="0"/>
                <a:cs typeface="ＭＳ Ｐゴシック" charset="0"/>
              </a:rPr>
              <a:t>) </a:t>
            </a:r>
          </a:p>
          <a:p>
            <a:endParaRPr lang="en-US" sz="2800">
              <a:latin typeface="Calibri" charset="0"/>
              <a:ea typeface="ＭＳ Ｐゴシック" charset="0"/>
              <a:cs typeface="ＭＳ Ｐゴシック" charset="0"/>
            </a:endParaRPr>
          </a:p>
          <a:p>
            <a:r>
              <a:rPr lang="en-US" sz="2800">
                <a:latin typeface="Calibri" charset="0"/>
                <a:ea typeface="ＭＳ Ｐゴシック" charset="0"/>
                <a:cs typeface="ＭＳ Ｐゴシック" charset="0"/>
              </a:rPr>
              <a:t>Each individual is constructed as a diploid genome that descended as two haploid gamete genomes from its parents. </a:t>
            </a:r>
          </a:p>
        </p:txBody>
      </p:sp>
      <p:sp>
        <p:nvSpPr>
          <p:cNvPr id="3" name="Title 2"/>
          <p:cNvSpPr>
            <a:spLocks noGrp="1"/>
          </p:cNvSpPr>
          <p:nvPr>
            <p:ph type="title"/>
          </p:nvPr>
        </p:nvSpPr>
        <p:spPr>
          <a:xfrm>
            <a:off x="457200" y="171450"/>
            <a:ext cx="8229600" cy="1263650"/>
          </a:xfrm>
        </p:spPr>
        <p:style>
          <a:lnRef idx="1">
            <a:schemeClr val="accent3"/>
          </a:lnRef>
          <a:fillRef idx="2">
            <a:schemeClr val="accent3"/>
          </a:fillRef>
          <a:effectRef idx="1">
            <a:schemeClr val="accent3"/>
          </a:effectRef>
          <a:fontRef idx="minor">
            <a:schemeClr val="dk1"/>
          </a:fontRef>
        </p:style>
        <p:txBody>
          <a:bodyPr>
            <a:noAutofit/>
          </a:bodyPr>
          <a:lstStyle/>
          <a:p>
            <a:pPr>
              <a:defRPr/>
            </a:pPr>
            <a:r>
              <a:rPr lang="en-US" sz="2800" dirty="0"/>
              <a:t>A large portion of a real genomic sequence (even whole chromosomes of human or other species) can be assigned as a reference genome for a model population </a:t>
            </a:r>
          </a:p>
        </p:txBody>
      </p:sp>
      <p:grpSp>
        <p:nvGrpSpPr>
          <p:cNvPr id="49155" name="Group 12"/>
          <p:cNvGrpSpPr>
            <a:grpSpLocks/>
          </p:cNvGrpSpPr>
          <p:nvPr/>
        </p:nvGrpSpPr>
        <p:grpSpPr bwMode="auto">
          <a:xfrm>
            <a:off x="6588125" y="1993900"/>
            <a:ext cx="1924050" cy="3548063"/>
            <a:chOff x="6592957" y="4191000"/>
            <a:chExt cx="1179443" cy="2590800"/>
          </a:xfrm>
        </p:grpSpPr>
        <p:sp>
          <p:nvSpPr>
            <p:cNvPr id="4" name="Rounded Rectangle 3"/>
            <p:cNvSpPr/>
            <p:nvPr/>
          </p:nvSpPr>
          <p:spPr>
            <a:xfrm>
              <a:off x="6592957" y="4191000"/>
              <a:ext cx="417476" cy="1139489"/>
            </a:xfrm>
            <a:prstGeom prst="roundRect">
              <a:avLst/>
            </a:prstGeom>
            <a:ln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4"/>
            <p:cNvSpPr/>
            <p:nvPr/>
          </p:nvSpPr>
          <p:spPr>
            <a:xfrm>
              <a:off x="6592957" y="5330489"/>
              <a:ext cx="417476" cy="1451311"/>
            </a:xfrm>
            <a:prstGeom prst="roundRect">
              <a:avLst/>
            </a:prstGeom>
            <a:ln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7354924" y="4191000"/>
              <a:ext cx="417476" cy="1139489"/>
            </a:xfrm>
            <a:prstGeom prst="roundRect">
              <a:avLst/>
            </a:prstGeom>
            <a:solidFill>
              <a:schemeClr val="accent2">
                <a:lumMod val="60000"/>
                <a:lumOff val="40000"/>
              </a:schemeClr>
            </a:solidFill>
            <a:ln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7354924" y="5330489"/>
              <a:ext cx="417476" cy="1451311"/>
            </a:xfrm>
            <a:prstGeom prst="roundRect">
              <a:avLst/>
            </a:prstGeom>
            <a:solidFill>
              <a:schemeClr val="accent2">
                <a:lumMod val="60000"/>
                <a:lumOff val="40000"/>
              </a:schemeClr>
            </a:solidFill>
            <a:ln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40396602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5797550" cy="4525963"/>
          </a:xfrm>
        </p:spPr>
        <p:txBody>
          <a:bodyPr>
            <a:normAutofit fontScale="92500" lnSpcReduction="20000"/>
          </a:bodyPr>
          <a:lstStyle/>
          <a:p>
            <a:pPr>
              <a:defRPr/>
            </a:pPr>
            <a:r>
              <a:rPr lang="en-US" dirty="0" smtClean="0"/>
              <a:t>Each individual accumulates a number of mutations in their germ cells</a:t>
            </a:r>
          </a:p>
          <a:p>
            <a:pPr lvl="1">
              <a:defRPr/>
            </a:pPr>
            <a:r>
              <a:rPr lang="en-US" dirty="0" smtClean="0"/>
              <a:t>Effects fitness of </a:t>
            </a:r>
            <a:r>
              <a:rPr lang="en-US" i="1" dirty="0" smtClean="0"/>
              <a:t>next generation </a:t>
            </a:r>
            <a:r>
              <a:rPr lang="en-US" dirty="0" smtClean="0"/>
              <a:t>inheriting the mutations</a:t>
            </a:r>
          </a:p>
          <a:p>
            <a:pPr>
              <a:defRPr/>
            </a:pPr>
            <a:endParaRPr lang="en-US" dirty="0" smtClean="0"/>
          </a:p>
          <a:p>
            <a:pPr>
              <a:defRPr/>
            </a:pPr>
            <a:r>
              <a:rPr lang="en-US" dirty="0" smtClean="0"/>
              <a:t>Effect of mutation on fitness of offspring: “selective advantage” value </a:t>
            </a:r>
            <a:r>
              <a:rPr lang="en-US" i="1" dirty="0" smtClean="0"/>
              <a:t>(</a:t>
            </a:r>
            <a:r>
              <a:rPr lang="en-US" i="1" dirty="0" smtClean="0">
                <a:solidFill>
                  <a:srgbClr val="000000"/>
                </a:solidFill>
              </a:rPr>
              <a:t>s</a:t>
            </a:r>
            <a:r>
              <a:rPr lang="en-US" i="1" dirty="0" smtClean="0"/>
              <a:t>)</a:t>
            </a:r>
            <a:r>
              <a:rPr lang="en-US" dirty="0" smtClean="0"/>
              <a:t> </a:t>
            </a:r>
          </a:p>
          <a:p>
            <a:pPr lvl="2">
              <a:defRPr/>
            </a:pPr>
            <a:r>
              <a:rPr lang="en-US" dirty="0" smtClean="0"/>
              <a:t>Beneficial: improves fitness</a:t>
            </a:r>
          </a:p>
          <a:p>
            <a:pPr lvl="2">
              <a:defRPr/>
            </a:pPr>
            <a:r>
              <a:rPr lang="en-US" dirty="0" smtClean="0"/>
              <a:t>Deleterious: decreases fitness</a:t>
            </a:r>
          </a:p>
        </p:txBody>
      </p:sp>
      <p:sp>
        <p:nvSpPr>
          <p:cNvPr id="3" name="Title 2"/>
          <p:cNvSpPr>
            <a:spLocks noGrp="1"/>
          </p:cNvSpPr>
          <p:nvPr>
            <p:ph type="title"/>
          </p:nvPr>
        </p:nvSpPr>
        <p:spPr>
          <a:xfrm>
            <a:off x="239713" y="274638"/>
            <a:ext cx="8447087"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defRPr/>
            </a:pPr>
            <a:r>
              <a:rPr lang="en-US" sz="3200" dirty="0" smtClean="0"/>
              <a:t>Mutations are created randomly taking a user-defined </a:t>
            </a:r>
            <a:r>
              <a:rPr lang="en-US" sz="3200" dirty="0" smtClean="0">
                <a:solidFill>
                  <a:srgbClr val="FF0000"/>
                </a:solidFill>
              </a:rPr>
              <a:t>parameter</a:t>
            </a:r>
            <a:r>
              <a:rPr lang="en-US" sz="3200" dirty="0" smtClean="0"/>
              <a:t> </a:t>
            </a:r>
            <a:r>
              <a:rPr lang="en-US" sz="4900" b="1" i="1" dirty="0" smtClean="0">
                <a:solidFill>
                  <a:srgbClr val="FF0000"/>
                </a:solidFill>
              </a:rPr>
              <a:t>μ</a:t>
            </a:r>
            <a:r>
              <a:rPr lang="en-US" sz="3200" dirty="0" smtClean="0"/>
              <a:t> (number of novel mutations per gamete)</a:t>
            </a:r>
            <a:endParaRPr lang="en-US" sz="3200" dirty="0"/>
          </a:p>
        </p:txBody>
      </p:sp>
      <p:grpSp>
        <p:nvGrpSpPr>
          <p:cNvPr id="50179" name="Group 12"/>
          <p:cNvGrpSpPr>
            <a:grpSpLocks/>
          </p:cNvGrpSpPr>
          <p:nvPr/>
        </p:nvGrpSpPr>
        <p:grpSpPr bwMode="auto">
          <a:xfrm>
            <a:off x="6588125" y="1993900"/>
            <a:ext cx="1924050" cy="3548063"/>
            <a:chOff x="6592957" y="4191000"/>
            <a:chExt cx="1179443" cy="2590800"/>
          </a:xfrm>
        </p:grpSpPr>
        <p:sp>
          <p:nvSpPr>
            <p:cNvPr id="5" name="Rounded Rectangle 4"/>
            <p:cNvSpPr/>
            <p:nvPr/>
          </p:nvSpPr>
          <p:spPr>
            <a:xfrm>
              <a:off x="6592957" y="4191000"/>
              <a:ext cx="417476" cy="1139489"/>
            </a:xfrm>
            <a:prstGeom prst="roundRect">
              <a:avLst/>
            </a:prstGeom>
            <a:ln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6592957" y="5330489"/>
              <a:ext cx="417476" cy="1451311"/>
            </a:xfrm>
            <a:prstGeom prst="roundRect">
              <a:avLst/>
            </a:prstGeom>
            <a:ln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7354924" y="4191000"/>
              <a:ext cx="417476" cy="1139489"/>
            </a:xfrm>
            <a:prstGeom prst="roundRect">
              <a:avLst/>
            </a:prstGeom>
            <a:solidFill>
              <a:schemeClr val="accent2">
                <a:lumMod val="60000"/>
                <a:lumOff val="40000"/>
              </a:schemeClr>
            </a:solidFill>
            <a:ln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7354924" y="5330489"/>
              <a:ext cx="417476" cy="1451311"/>
            </a:xfrm>
            <a:prstGeom prst="roundRect">
              <a:avLst/>
            </a:prstGeom>
            <a:solidFill>
              <a:schemeClr val="accent2">
                <a:lumMod val="60000"/>
                <a:lumOff val="40000"/>
              </a:schemeClr>
            </a:solidFill>
            <a:ln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5-Point Star 8"/>
          <p:cNvSpPr/>
          <p:nvPr/>
        </p:nvSpPr>
        <p:spPr>
          <a:xfrm>
            <a:off x="6780213" y="2038350"/>
            <a:ext cx="306387" cy="365125"/>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5-Point Star 9"/>
          <p:cNvSpPr/>
          <p:nvPr/>
        </p:nvSpPr>
        <p:spPr>
          <a:xfrm>
            <a:off x="6780213" y="4487863"/>
            <a:ext cx="306387" cy="3651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5-Point Star 10"/>
          <p:cNvSpPr/>
          <p:nvPr/>
        </p:nvSpPr>
        <p:spPr>
          <a:xfrm>
            <a:off x="8015288" y="2870200"/>
            <a:ext cx="306387" cy="3651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5-Point Star 11"/>
          <p:cNvSpPr/>
          <p:nvPr/>
        </p:nvSpPr>
        <p:spPr>
          <a:xfrm>
            <a:off x="4927600" y="5070475"/>
            <a:ext cx="307975" cy="365125"/>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5-Point Star 13"/>
          <p:cNvSpPr/>
          <p:nvPr/>
        </p:nvSpPr>
        <p:spPr>
          <a:xfrm>
            <a:off x="5153025" y="5435600"/>
            <a:ext cx="307975" cy="3651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5-Point Star 14"/>
          <p:cNvSpPr/>
          <p:nvPr/>
        </p:nvSpPr>
        <p:spPr>
          <a:xfrm>
            <a:off x="8015288" y="3749675"/>
            <a:ext cx="306387" cy="36512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4993461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3"/>
            <a:ext cx="8229600" cy="1379537"/>
          </a:xfrm>
        </p:spPr>
        <p:style>
          <a:lnRef idx="1">
            <a:schemeClr val="accent3"/>
          </a:lnRef>
          <a:fillRef idx="2">
            <a:schemeClr val="accent3"/>
          </a:fillRef>
          <a:effectRef idx="1">
            <a:schemeClr val="accent3"/>
          </a:effectRef>
          <a:fontRef idx="minor">
            <a:schemeClr val="dk1"/>
          </a:fontRef>
        </p:style>
        <p:txBody>
          <a:bodyPr>
            <a:noAutofit/>
          </a:bodyPr>
          <a:lstStyle/>
          <a:p>
            <a:pPr>
              <a:defRPr/>
            </a:pPr>
            <a:r>
              <a:rPr lang="en-GB" sz="2800" dirty="0"/>
              <a:t>Upon generation of a mutation, MAGE assigns a selection coefficient (</a:t>
            </a:r>
            <a:r>
              <a:rPr lang="en-GB" sz="4000" b="1" i="1" dirty="0" smtClean="0">
                <a:solidFill>
                  <a:srgbClr val="FF0000"/>
                </a:solidFill>
              </a:rPr>
              <a:t>s</a:t>
            </a:r>
            <a:r>
              <a:rPr lang="en-GB" sz="2800" dirty="0" smtClean="0"/>
              <a:t>) </a:t>
            </a:r>
            <a:r>
              <a:rPr lang="en-GB" sz="2800" dirty="0"/>
              <a:t>to the mutation using a user-defined </a:t>
            </a:r>
            <a:r>
              <a:rPr lang="en-GB" sz="2800" b="1" i="1" dirty="0">
                <a:solidFill>
                  <a:srgbClr val="FF0000"/>
                </a:solidFill>
              </a:rPr>
              <a:t>s</a:t>
            </a:r>
            <a:r>
              <a:rPr lang="en-GB" sz="2800" dirty="0"/>
              <a:t>-distribution. </a:t>
            </a:r>
            <a:endParaRPr lang="en-US" sz="2800" dirty="0"/>
          </a:p>
        </p:txBody>
      </p:sp>
      <p:graphicFrame>
        <p:nvGraphicFramePr>
          <p:cNvPr id="4" name="Chart 3"/>
          <p:cNvGraphicFramePr>
            <a:graphicFrameLocks/>
          </p:cNvGraphicFramePr>
          <p:nvPr/>
        </p:nvGraphicFramePr>
        <p:xfrm>
          <a:off x="102931" y="1688756"/>
          <a:ext cx="4022853" cy="26130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4455297" y="1852655"/>
          <a:ext cx="4091502" cy="2449169"/>
        </p:xfrm>
        <a:graphic>
          <a:graphicData uri="http://schemas.openxmlformats.org/drawingml/2006/chart">
            <c:chart xmlns:c="http://schemas.openxmlformats.org/drawingml/2006/chart" xmlns:r="http://schemas.openxmlformats.org/officeDocument/2006/relationships" r:id="rId3"/>
          </a:graphicData>
        </a:graphic>
      </p:graphicFrame>
      <p:sp>
        <p:nvSpPr>
          <p:cNvPr id="51204" name="TextBox 5"/>
          <p:cNvSpPr txBox="1">
            <a:spLocks noChangeArrowheads="1"/>
          </p:cNvSpPr>
          <p:nvPr/>
        </p:nvSpPr>
        <p:spPr bwMode="auto">
          <a:xfrm>
            <a:off x="198438" y="4365625"/>
            <a:ext cx="848836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1800"/>
              <a:t>Since </a:t>
            </a:r>
            <a:r>
              <a:rPr lang="en-US" sz="2000" b="1" i="1">
                <a:solidFill>
                  <a:srgbClr val="FF0000"/>
                </a:solidFill>
              </a:rPr>
              <a:t>s</a:t>
            </a:r>
            <a:r>
              <a:rPr lang="en-US" sz="1800"/>
              <a:t> is an experimentally immeasurable parameter, MAGE assigns </a:t>
            </a:r>
            <a:r>
              <a:rPr lang="en-US" sz="1800">
                <a:solidFill>
                  <a:srgbClr val="FF0000"/>
                </a:solidFill>
              </a:rPr>
              <a:t>non-normalized values of </a:t>
            </a:r>
            <a:r>
              <a:rPr lang="en-US" sz="2000" b="1" i="1">
                <a:solidFill>
                  <a:srgbClr val="FF0000"/>
                </a:solidFill>
              </a:rPr>
              <a:t>s</a:t>
            </a:r>
            <a:r>
              <a:rPr lang="en-US" sz="1800">
                <a:solidFill>
                  <a:srgbClr val="FF0000"/>
                </a:solidFill>
              </a:rPr>
              <a:t> </a:t>
            </a:r>
            <a:r>
              <a:rPr lang="en-US" sz="1800"/>
              <a:t>for generated mutations. </a:t>
            </a:r>
          </a:p>
          <a:p>
            <a:pPr eaLnBrk="1" hangingPunct="1">
              <a:buFont typeface="Arial" charset="0"/>
              <a:buChar char="•"/>
            </a:pPr>
            <a:r>
              <a:rPr lang="en-US" sz="1800"/>
              <a:t>When </a:t>
            </a:r>
            <a:r>
              <a:rPr lang="en-US" sz="1800" b="1" i="1">
                <a:solidFill>
                  <a:srgbClr val="FF0000"/>
                </a:solidFill>
              </a:rPr>
              <a:t>s</a:t>
            </a:r>
            <a:r>
              <a:rPr lang="en-US" sz="1800"/>
              <a:t> &gt; 0 the mutation is beneficial</a:t>
            </a:r>
          </a:p>
          <a:p>
            <a:pPr eaLnBrk="1" hangingPunct="1">
              <a:buFont typeface="Arial" charset="0"/>
              <a:buChar char="•"/>
            </a:pPr>
            <a:r>
              <a:rPr lang="en-US" sz="1800"/>
              <a:t>When </a:t>
            </a:r>
            <a:r>
              <a:rPr lang="en-US" sz="1800" b="1" i="1">
                <a:solidFill>
                  <a:srgbClr val="FF0000"/>
                </a:solidFill>
              </a:rPr>
              <a:t>s</a:t>
            </a:r>
            <a:r>
              <a:rPr lang="en-US" sz="1800"/>
              <a:t>&lt; 0, the mutation is deleterious </a:t>
            </a:r>
          </a:p>
        </p:txBody>
      </p:sp>
      <p:sp>
        <p:nvSpPr>
          <p:cNvPr id="51205" name="TextBox 6"/>
          <p:cNvSpPr txBox="1">
            <a:spLocks noChangeArrowheads="1"/>
          </p:cNvSpPr>
          <p:nvPr/>
        </p:nvSpPr>
        <p:spPr bwMode="auto">
          <a:xfrm>
            <a:off x="457200" y="5627688"/>
            <a:ext cx="8342313" cy="1077912"/>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BOTTOM LINE: Absolute values of </a:t>
            </a:r>
            <a:r>
              <a:rPr lang="en-US" sz="2000" b="1" i="1">
                <a:solidFill>
                  <a:srgbClr val="FF0000"/>
                </a:solidFill>
              </a:rPr>
              <a:t>s</a:t>
            </a:r>
            <a:r>
              <a:rPr lang="en-US" sz="2000"/>
              <a:t> are not of primary importance, yet the distribution of these </a:t>
            </a:r>
            <a:r>
              <a:rPr lang="en-US" sz="2000" b="1" i="1">
                <a:solidFill>
                  <a:srgbClr val="FF0000"/>
                </a:solidFill>
              </a:rPr>
              <a:t>s</a:t>
            </a:r>
            <a:r>
              <a:rPr lang="en-US" sz="2000"/>
              <a:t>-values among all mutations is crucial. </a:t>
            </a:r>
          </a:p>
          <a:p>
            <a:pPr eaLnBrk="1" hangingPunct="1"/>
            <a:r>
              <a:rPr lang="en-US" b="1"/>
              <a:t>Distribution of </a:t>
            </a:r>
            <a:r>
              <a:rPr lang="en-US" b="1" i="1">
                <a:solidFill>
                  <a:srgbClr val="FF0000"/>
                </a:solidFill>
              </a:rPr>
              <a:t>s</a:t>
            </a:r>
            <a:r>
              <a:rPr lang="en-US" b="1"/>
              <a:t> is a </a:t>
            </a:r>
            <a:r>
              <a:rPr lang="en-US" b="1">
                <a:solidFill>
                  <a:srgbClr val="FF0000"/>
                </a:solidFill>
              </a:rPr>
              <a:t>D-parameter</a:t>
            </a:r>
          </a:p>
        </p:txBody>
      </p:sp>
    </p:spTree>
    <p:extLst>
      <p:ext uri="{BB962C8B-B14F-4D97-AF65-F5344CB8AC3E}">
        <p14:creationId xmlns:p14="http://schemas.microsoft.com/office/powerpoint/2010/main" val="31506432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 y="268288"/>
            <a:ext cx="869315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defRPr/>
            </a:pPr>
            <a:r>
              <a:rPr lang="en-US" dirty="0" smtClean="0"/>
              <a:t>Our popular distributions (</a:t>
            </a:r>
            <a:r>
              <a:rPr lang="en-US" b="1" i="1" dirty="0" smtClean="0">
                <a:solidFill>
                  <a:srgbClr val="FF0000"/>
                </a:solidFill>
              </a:rPr>
              <a:t>D</a:t>
            </a:r>
            <a:r>
              <a:rPr lang="en-US" dirty="0" smtClean="0"/>
              <a:t> parameters)</a:t>
            </a:r>
            <a:endParaRPr lang="en-US" dirty="0"/>
          </a:p>
        </p:txBody>
      </p:sp>
      <p:pic>
        <p:nvPicPr>
          <p:cNvPr id="52226" name="Picture 5" descr="Figure3.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763" y="2141538"/>
            <a:ext cx="88677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6"/>
          <p:cNvSpPr txBox="1">
            <a:spLocks noChangeArrowheads="1"/>
          </p:cNvSpPr>
          <p:nvPr/>
        </p:nvSpPr>
        <p:spPr bwMode="auto">
          <a:xfrm>
            <a:off x="300038" y="5546725"/>
            <a:ext cx="8520112" cy="461963"/>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Deleterious mutations are 9 times more abundant than beneficial</a:t>
            </a:r>
          </a:p>
        </p:txBody>
      </p:sp>
    </p:spTree>
    <p:extLst>
      <p:ext uri="{BB962C8B-B14F-4D97-AF65-F5344CB8AC3E}">
        <p14:creationId xmlns:p14="http://schemas.microsoft.com/office/powerpoint/2010/main" val="56840073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p:cNvCxnSpPr/>
          <p:nvPr/>
        </p:nvCxnSpPr>
        <p:spPr>
          <a:xfrm>
            <a:off x="1870075" y="2667000"/>
            <a:ext cx="662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ounded Rectangle 95"/>
          <p:cNvSpPr/>
          <p:nvPr/>
        </p:nvSpPr>
        <p:spPr>
          <a:xfrm>
            <a:off x="28194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Rounded Rectangle 96"/>
          <p:cNvSpPr/>
          <p:nvPr/>
        </p:nvSpPr>
        <p:spPr>
          <a:xfrm>
            <a:off x="31242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Rounded Rectangle 97"/>
          <p:cNvSpPr/>
          <p:nvPr/>
        </p:nvSpPr>
        <p:spPr>
          <a:xfrm>
            <a:off x="34290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Rounded Rectangle 98"/>
          <p:cNvSpPr/>
          <p:nvPr/>
        </p:nvSpPr>
        <p:spPr>
          <a:xfrm>
            <a:off x="37338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Rounded Rectangle 99"/>
          <p:cNvSpPr/>
          <p:nvPr/>
        </p:nvSpPr>
        <p:spPr>
          <a:xfrm>
            <a:off x="40386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Rounded Rectangle 100"/>
          <p:cNvSpPr/>
          <p:nvPr/>
        </p:nvSpPr>
        <p:spPr>
          <a:xfrm>
            <a:off x="43434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Rounded Rectangle 101"/>
          <p:cNvSpPr/>
          <p:nvPr/>
        </p:nvSpPr>
        <p:spPr>
          <a:xfrm>
            <a:off x="46482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Rounded Rectangle 102"/>
          <p:cNvSpPr/>
          <p:nvPr/>
        </p:nvSpPr>
        <p:spPr>
          <a:xfrm>
            <a:off x="49530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Rounded Rectangle 103"/>
          <p:cNvSpPr/>
          <p:nvPr/>
        </p:nvSpPr>
        <p:spPr>
          <a:xfrm>
            <a:off x="52578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ounded Rectangle 104"/>
          <p:cNvSpPr/>
          <p:nvPr/>
        </p:nvSpPr>
        <p:spPr>
          <a:xfrm>
            <a:off x="55626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Rounded Rectangle 105"/>
          <p:cNvSpPr/>
          <p:nvPr/>
        </p:nvSpPr>
        <p:spPr>
          <a:xfrm>
            <a:off x="58674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Rounded Rectangle 106"/>
          <p:cNvSpPr/>
          <p:nvPr/>
        </p:nvSpPr>
        <p:spPr>
          <a:xfrm>
            <a:off x="61722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ounded Rectangle 107"/>
          <p:cNvSpPr/>
          <p:nvPr/>
        </p:nvSpPr>
        <p:spPr>
          <a:xfrm>
            <a:off x="64770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ounded Rectangle 108"/>
          <p:cNvSpPr/>
          <p:nvPr/>
        </p:nvSpPr>
        <p:spPr>
          <a:xfrm>
            <a:off x="67818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Rounded Rectangle 109"/>
          <p:cNvSpPr/>
          <p:nvPr/>
        </p:nvSpPr>
        <p:spPr>
          <a:xfrm>
            <a:off x="70866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ounded Rectangle 110"/>
          <p:cNvSpPr/>
          <p:nvPr/>
        </p:nvSpPr>
        <p:spPr>
          <a:xfrm>
            <a:off x="73914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ounded Rectangle 111"/>
          <p:cNvSpPr/>
          <p:nvPr/>
        </p:nvSpPr>
        <p:spPr>
          <a:xfrm>
            <a:off x="76962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Rounded Rectangle 112"/>
          <p:cNvSpPr/>
          <p:nvPr/>
        </p:nvSpPr>
        <p:spPr>
          <a:xfrm>
            <a:off x="80010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ounded Rectangle 113"/>
          <p:cNvSpPr/>
          <p:nvPr/>
        </p:nvSpPr>
        <p:spPr>
          <a:xfrm>
            <a:off x="22098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ounded Rectangle 114"/>
          <p:cNvSpPr/>
          <p:nvPr/>
        </p:nvSpPr>
        <p:spPr>
          <a:xfrm>
            <a:off x="2514600" y="2590800"/>
            <a:ext cx="304800" cy="1524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6" name="Straight Connector 115"/>
          <p:cNvCxnSpPr/>
          <p:nvPr/>
        </p:nvCxnSpPr>
        <p:spPr>
          <a:xfrm>
            <a:off x="1870075" y="2971800"/>
            <a:ext cx="662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ounded Rectangle 116"/>
          <p:cNvSpPr/>
          <p:nvPr/>
        </p:nvSpPr>
        <p:spPr>
          <a:xfrm>
            <a:off x="28194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Rounded Rectangle 117"/>
          <p:cNvSpPr/>
          <p:nvPr/>
        </p:nvSpPr>
        <p:spPr>
          <a:xfrm>
            <a:off x="31242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Rounded Rectangle 118"/>
          <p:cNvSpPr/>
          <p:nvPr/>
        </p:nvSpPr>
        <p:spPr>
          <a:xfrm>
            <a:off x="34290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Rounded Rectangle 119"/>
          <p:cNvSpPr/>
          <p:nvPr/>
        </p:nvSpPr>
        <p:spPr>
          <a:xfrm>
            <a:off x="37338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Rounded Rectangle 120"/>
          <p:cNvSpPr/>
          <p:nvPr/>
        </p:nvSpPr>
        <p:spPr>
          <a:xfrm>
            <a:off x="40386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Rounded Rectangle 121"/>
          <p:cNvSpPr/>
          <p:nvPr/>
        </p:nvSpPr>
        <p:spPr>
          <a:xfrm>
            <a:off x="43434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Rounded Rectangle 122"/>
          <p:cNvSpPr/>
          <p:nvPr/>
        </p:nvSpPr>
        <p:spPr>
          <a:xfrm>
            <a:off x="46482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Rounded Rectangle 123"/>
          <p:cNvSpPr/>
          <p:nvPr/>
        </p:nvSpPr>
        <p:spPr>
          <a:xfrm>
            <a:off x="49530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Rounded Rectangle 124"/>
          <p:cNvSpPr/>
          <p:nvPr/>
        </p:nvSpPr>
        <p:spPr>
          <a:xfrm>
            <a:off x="52578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Rounded Rectangle 125"/>
          <p:cNvSpPr/>
          <p:nvPr/>
        </p:nvSpPr>
        <p:spPr>
          <a:xfrm>
            <a:off x="55626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Rounded Rectangle 126"/>
          <p:cNvSpPr/>
          <p:nvPr/>
        </p:nvSpPr>
        <p:spPr>
          <a:xfrm>
            <a:off x="58674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Rounded Rectangle 127"/>
          <p:cNvSpPr/>
          <p:nvPr/>
        </p:nvSpPr>
        <p:spPr>
          <a:xfrm>
            <a:off x="61722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Rounded Rectangle 128"/>
          <p:cNvSpPr/>
          <p:nvPr/>
        </p:nvSpPr>
        <p:spPr>
          <a:xfrm>
            <a:off x="64770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Rounded Rectangle 129"/>
          <p:cNvSpPr/>
          <p:nvPr/>
        </p:nvSpPr>
        <p:spPr>
          <a:xfrm>
            <a:off x="67818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Rounded Rectangle 130"/>
          <p:cNvSpPr/>
          <p:nvPr/>
        </p:nvSpPr>
        <p:spPr>
          <a:xfrm>
            <a:off x="70866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Rounded Rectangle 131"/>
          <p:cNvSpPr/>
          <p:nvPr/>
        </p:nvSpPr>
        <p:spPr>
          <a:xfrm>
            <a:off x="73914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Rounded Rectangle 132"/>
          <p:cNvSpPr/>
          <p:nvPr/>
        </p:nvSpPr>
        <p:spPr>
          <a:xfrm>
            <a:off x="76962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Rounded Rectangle 133"/>
          <p:cNvSpPr/>
          <p:nvPr/>
        </p:nvSpPr>
        <p:spPr>
          <a:xfrm>
            <a:off x="80010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Rounded Rectangle 134"/>
          <p:cNvSpPr/>
          <p:nvPr/>
        </p:nvSpPr>
        <p:spPr>
          <a:xfrm>
            <a:off x="22098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Rounded Rectangle 135"/>
          <p:cNvSpPr/>
          <p:nvPr/>
        </p:nvSpPr>
        <p:spPr>
          <a:xfrm>
            <a:off x="2514600" y="2895600"/>
            <a:ext cx="304800" cy="152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91" name="TextBox 136"/>
          <p:cNvSpPr txBox="1">
            <a:spLocks noChangeArrowheads="1"/>
          </p:cNvSpPr>
          <p:nvPr/>
        </p:nvSpPr>
        <p:spPr bwMode="auto">
          <a:xfrm>
            <a:off x="1524000" y="2449513"/>
            <a:ext cx="358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5’</a:t>
            </a:r>
          </a:p>
        </p:txBody>
      </p:sp>
      <p:sp>
        <p:nvSpPr>
          <p:cNvPr id="53292" name="TextBox 137"/>
          <p:cNvSpPr txBox="1">
            <a:spLocks noChangeArrowheads="1"/>
          </p:cNvSpPr>
          <p:nvPr/>
        </p:nvSpPr>
        <p:spPr bwMode="auto">
          <a:xfrm>
            <a:off x="1524000" y="2830513"/>
            <a:ext cx="358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5’</a:t>
            </a:r>
          </a:p>
        </p:txBody>
      </p:sp>
      <p:sp>
        <p:nvSpPr>
          <p:cNvPr id="53293" name="TextBox 138"/>
          <p:cNvSpPr txBox="1">
            <a:spLocks noChangeArrowheads="1"/>
          </p:cNvSpPr>
          <p:nvPr/>
        </p:nvSpPr>
        <p:spPr bwMode="auto">
          <a:xfrm>
            <a:off x="8480425" y="2449513"/>
            <a:ext cx="358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3’</a:t>
            </a:r>
          </a:p>
        </p:txBody>
      </p:sp>
      <p:sp>
        <p:nvSpPr>
          <p:cNvPr id="53294" name="TextBox 140"/>
          <p:cNvSpPr txBox="1">
            <a:spLocks noChangeArrowheads="1"/>
          </p:cNvSpPr>
          <p:nvPr/>
        </p:nvSpPr>
        <p:spPr bwMode="auto">
          <a:xfrm>
            <a:off x="8493125" y="2781300"/>
            <a:ext cx="36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3’</a:t>
            </a:r>
          </a:p>
        </p:txBody>
      </p:sp>
      <p:sp>
        <p:nvSpPr>
          <p:cNvPr id="142" name="Down Arrow 141"/>
          <p:cNvSpPr/>
          <p:nvPr/>
        </p:nvSpPr>
        <p:spPr>
          <a:xfrm>
            <a:off x="2133600" y="3352800"/>
            <a:ext cx="304800" cy="68580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Down Arrow 142"/>
          <p:cNvSpPr/>
          <p:nvPr/>
        </p:nvSpPr>
        <p:spPr>
          <a:xfrm>
            <a:off x="7543800" y="3276600"/>
            <a:ext cx="381000" cy="220980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4" name="Straight Connector 143"/>
          <p:cNvCxnSpPr/>
          <p:nvPr/>
        </p:nvCxnSpPr>
        <p:spPr>
          <a:xfrm>
            <a:off x="422275" y="4543425"/>
            <a:ext cx="662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Rounded Rectangle 144"/>
          <p:cNvSpPr/>
          <p:nvPr/>
        </p:nvSpPr>
        <p:spPr>
          <a:xfrm>
            <a:off x="12779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Rounded Rectangle 145"/>
          <p:cNvSpPr/>
          <p:nvPr/>
        </p:nvSpPr>
        <p:spPr>
          <a:xfrm>
            <a:off x="16589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Rounded Rectangle 146"/>
          <p:cNvSpPr/>
          <p:nvPr/>
        </p:nvSpPr>
        <p:spPr>
          <a:xfrm>
            <a:off x="19637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Rounded Rectangle 147"/>
          <p:cNvSpPr/>
          <p:nvPr/>
        </p:nvSpPr>
        <p:spPr>
          <a:xfrm>
            <a:off x="22685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Rounded Rectangle 148"/>
          <p:cNvSpPr/>
          <p:nvPr/>
        </p:nvSpPr>
        <p:spPr>
          <a:xfrm>
            <a:off x="25733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Rounded Rectangle 149"/>
          <p:cNvSpPr/>
          <p:nvPr/>
        </p:nvSpPr>
        <p:spPr>
          <a:xfrm>
            <a:off x="28781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Rounded Rectangle 150"/>
          <p:cNvSpPr/>
          <p:nvPr/>
        </p:nvSpPr>
        <p:spPr>
          <a:xfrm>
            <a:off x="31829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Rounded Rectangle 151"/>
          <p:cNvSpPr/>
          <p:nvPr/>
        </p:nvSpPr>
        <p:spPr>
          <a:xfrm>
            <a:off x="34877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Rounded Rectangle 152"/>
          <p:cNvSpPr/>
          <p:nvPr/>
        </p:nvSpPr>
        <p:spPr>
          <a:xfrm>
            <a:off x="37925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Rounded Rectangle 153"/>
          <p:cNvSpPr/>
          <p:nvPr/>
        </p:nvSpPr>
        <p:spPr>
          <a:xfrm>
            <a:off x="40973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Rounded Rectangle 154"/>
          <p:cNvSpPr/>
          <p:nvPr/>
        </p:nvSpPr>
        <p:spPr>
          <a:xfrm>
            <a:off x="4402138" y="4478338"/>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Rounded Rectangle 155"/>
          <p:cNvSpPr/>
          <p:nvPr/>
        </p:nvSpPr>
        <p:spPr>
          <a:xfrm>
            <a:off x="4706938" y="4478338"/>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 name="Rounded Rectangle 156"/>
          <p:cNvSpPr/>
          <p:nvPr/>
        </p:nvSpPr>
        <p:spPr>
          <a:xfrm>
            <a:off x="5011738" y="4478338"/>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 name="Rounded Rectangle 157"/>
          <p:cNvSpPr/>
          <p:nvPr/>
        </p:nvSpPr>
        <p:spPr>
          <a:xfrm>
            <a:off x="5316538" y="4478338"/>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 name="Rounded Rectangle 158"/>
          <p:cNvSpPr/>
          <p:nvPr/>
        </p:nvSpPr>
        <p:spPr>
          <a:xfrm>
            <a:off x="5621338" y="4478338"/>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 name="Rounded Rectangle 159"/>
          <p:cNvSpPr/>
          <p:nvPr/>
        </p:nvSpPr>
        <p:spPr>
          <a:xfrm>
            <a:off x="5926138" y="4478338"/>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 name="Rounded Rectangle 160"/>
          <p:cNvSpPr/>
          <p:nvPr/>
        </p:nvSpPr>
        <p:spPr>
          <a:xfrm>
            <a:off x="6230938" y="4478338"/>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 name="Rounded Rectangle 161"/>
          <p:cNvSpPr/>
          <p:nvPr/>
        </p:nvSpPr>
        <p:spPr>
          <a:xfrm>
            <a:off x="6535738" y="4478338"/>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 name="Rounded Rectangle 162"/>
          <p:cNvSpPr/>
          <p:nvPr/>
        </p:nvSpPr>
        <p:spPr>
          <a:xfrm>
            <a:off x="5921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Rounded Rectangle 163"/>
          <p:cNvSpPr/>
          <p:nvPr/>
        </p:nvSpPr>
        <p:spPr>
          <a:xfrm>
            <a:off x="896938" y="4478338"/>
            <a:ext cx="381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318" name="TextBox 185"/>
          <p:cNvSpPr txBox="1">
            <a:spLocks noChangeArrowheads="1"/>
          </p:cNvSpPr>
          <p:nvPr/>
        </p:nvSpPr>
        <p:spPr bwMode="auto">
          <a:xfrm>
            <a:off x="76200" y="4343400"/>
            <a:ext cx="358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5’</a:t>
            </a:r>
          </a:p>
        </p:txBody>
      </p:sp>
      <p:sp>
        <p:nvSpPr>
          <p:cNvPr id="53319" name="TextBox 187"/>
          <p:cNvSpPr txBox="1">
            <a:spLocks noChangeArrowheads="1"/>
          </p:cNvSpPr>
          <p:nvPr/>
        </p:nvSpPr>
        <p:spPr bwMode="auto">
          <a:xfrm>
            <a:off x="7032625" y="4354513"/>
            <a:ext cx="358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3’</a:t>
            </a:r>
          </a:p>
        </p:txBody>
      </p:sp>
      <p:cxnSp>
        <p:nvCxnSpPr>
          <p:cNvPr id="190" name="Straight Connector 189"/>
          <p:cNvCxnSpPr/>
          <p:nvPr/>
        </p:nvCxnSpPr>
        <p:spPr>
          <a:xfrm>
            <a:off x="1717675" y="5949950"/>
            <a:ext cx="662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Rounded Rectangle 190"/>
          <p:cNvSpPr/>
          <p:nvPr/>
        </p:nvSpPr>
        <p:spPr>
          <a:xfrm>
            <a:off x="25908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 name="Rounded Rectangle 191"/>
          <p:cNvSpPr/>
          <p:nvPr/>
        </p:nvSpPr>
        <p:spPr>
          <a:xfrm>
            <a:off x="2971800" y="5878513"/>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 name="Rounded Rectangle 192"/>
          <p:cNvSpPr/>
          <p:nvPr/>
        </p:nvSpPr>
        <p:spPr>
          <a:xfrm>
            <a:off x="32766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 name="Rounded Rectangle 193"/>
          <p:cNvSpPr/>
          <p:nvPr/>
        </p:nvSpPr>
        <p:spPr>
          <a:xfrm>
            <a:off x="3581400" y="5878513"/>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 name="Rounded Rectangle 194"/>
          <p:cNvSpPr/>
          <p:nvPr/>
        </p:nvSpPr>
        <p:spPr>
          <a:xfrm>
            <a:off x="38862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 name="Rounded Rectangle 195"/>
          <p:cNvSpPr/>
          <p:nvPr/>
        </p:nvSpPr>
        <p:spPr>
          <a:xfrm>
            <a:off x="4191000" y="5878513"/>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 name="Rounded Rectangle 196"/>
          <p:cNvSpPr/>
          <p:nvPr/>
        </p:nvSpPr>
        <p:spPr>
          <a:xfrm>
            <a:off x="44958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 name="Rounded Rectangle 197"/>
          <p:cNvSpPr/>
          <p:nvPr/>
        </p:nvSpPr>
        <p:spPr>
          <a:xfrm>
            <a:off x="4800600" y="5878513"/>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 name="Rounded Rectangle 198"/>
          <p:cNvSpPr/>
          <p:nvPr/>
        </p:nvSpPr>
        <p:spPr>
          <a:xfrm>
            <a:off x="5105400" y="5878513"/>
            <a:ext cx="762000" cy="1412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 name="Rounded Rectangle 200"/>
          <p:cNvSpPr/>
          <p:nvPr/>
        </p:nvSpPr>
        <p:spPr>
          <a:xfrm>
            <a:off x="57150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Rounded Rectangle 201"/>
          <p:cNvSpPr/>
          <p:nvPr/>
        </p:nvSpPr>
        <p:spPr>
          <a:xfrm>
            <a:off x="6019800" y="5878513"/>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Rounded Rectangle 202"/>
          <p:cNvSpPr/>
          <p:nvPr/>
        </p:nvSpPr>
        <p:spPr>
          <a:xfrm>
            <a:off x="63246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 name="Rounded Rectangle 203"/>
          <p:cNvSpPr/>
          <p:nvPr/>
        </p:nvSpPr>
        <p:spPr>
          <a:xfrm>
            <a:off x="6629400" y="5878513"/>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 name="Rounded Rectangle 204"/>
          <p:cNvSpPr/>
          <p:nvPr/>
        </p:nvSpPr>
        <p:spPr>
          <a:xfrm>
            <a:off x="69342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Rounded Rectangle 205"/>
          <p:cNvSpPr/>
          <p:nvPr/>
        </p:nvSpPr>
        <p:spPr>
          <a:xfrm>
            <a:off x="7239000" y="5878513"/>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 name="Rounded Rectangle 206"/>
          <p:cNvSpPr/>
          <p:nvPr/>
        </p:nvSpPr>
        <p:spPr>
          <a:xfrm>
            <a:off x="75438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Rounded Rectangle 207"/>
          <p:cNvSpPr/>
          <p:nvPr/>
        </p:nvSpPr>
        <p:spPr>
          <a:xfrm>
            <a:off x="7848600" y="5878513"/>
            <a:ext cx="3810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Rounded Rectangle 208"/>
          <p:cNvSpPr/>
          <p:nvPr/>
        </p:nvSpPr>
        <p:spPr>
          <a:xfrm>
            <a:off x="1905000" y="5878513"/>
            <a:ext cx="381000" cy="14128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Rounded Rectangle 209"/>
          <p:cNvSpPr/>
          <p:nvPr/>
        </p:nvSpPr>
        <p:spPr>
          <a:xfrm>
            <a:off x="2209800" y="5878513"/>
            <a:ext cx="838200" cy="1412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340" name="TextBox 231"/>
          <p:cNvSpPr txBox="1">
            <a:spLocks noChangeArrowheads="1"/>
          </p:cNvSpPr>
          <p:nvPr/>
        </p:nvSpPr>
        <p:spPr bwMode="auto">
          <a:xfrm>
            <a:off x="1371600" y="5762625"/>
            <a:ext cx="358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5’</a:t>
            </a:r>
          </a:p>
        </p:txBody>
      </p:sp>
      <p:sp>
        <p:nvSpPr>
          <p:cNvPr id="53341" name="TextBox 233"/>
          <p:cNvSpPr txBox="1">
            <a:spLocks noChangeArrowheads="1"/>
          </p:cNvSpPr>
          <p:nvPr/>
        </p:nvSpPr>
        <p:spPr bwMode="auto">
          <a:xfrm>
            <a:off x="8328025" y="5764213"/>
            <a:ext cx="358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3’</a:t>
            </a:r>
          </a:p>
        </p:txBody>
      </p:sp>
      <p:sp>
        <p:nvSpPr>
          <p:cNvPr id="53342" name="TextBox 235"/>
          <p:cNvSpPr txBox="1">
            <a:spLocks noChangeArrowheads="1"/>
          </p:cNvSpPr>
          <p:nvPr/>
        </p:nvSpPr>
        <p:spPr bwMode="auto">
          <a:xfrm>
            <a:off x="2590800" y="3276600"/>
            <a:ext cx="923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i="1"/>
              <a:t>r=1</a:t>
            </a:r>
          </a:p>
        </p:txBody>
      </p:sp>
      <p:sp>
        <p:nvSpPr>
          <p:cNvPr id="53343" name="TextBox 236"/>
          <p:cNvSpPr txBox="1">
            <a:spLocks noChangeArrowheads="1"/>
          </p:cNvSpPr>
          <p:nvPr/>
        </p:nvSpPr>
        <p:spPr bwMode="auto">
          <a:xfrm>
            <a:off x="7929563" y="4984750"/>
            <a:ext cx="1254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i="1"/>
              <a:t>R=15</a:t>
            </a:r>
          </a:p>
        </p:txBody>
      </p:sp>
      <p:sp>
        <p:nvSpPr>
          <p:cNvPr id="238" name="TextBox 237"/>
          <p:cNvSpPr txBox="1"/>
          <p:nvPr/>
        </p:nvSpPr>
        <p:spPr>
          <a:xfrm>
            <a:off x="1676400" y="152400"/>
            <a:ext cx="5810250" cy="58420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3200" dirty="0"/>
              <a:t>Scheme of meiotic recombination</a:t>
            </a:r>
          </a:p>
        </p:txBody>
      </p:sp>
      <p:sp>
        <p:nvSpPr>
          <p:cNvPr id="53345" name="TextBox 238"/>
          <p:cNvSpPr txBox="1">
            <a:spLocks noChangeArrowheads="1"/>
          </p:cNvSpPr>
          <p:nvPr/>
        </p:nvSpPr>
        <p:spPr bwMode="auto">
          <a:xfrm>
            <a:off x="461963" y="990600"/>
            <a:ext cx="7762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Number of recombination events per gamete – </a:t>
            </a:r>
            <a:r>
              <a:rPr lang="en-US">
                <a:solidFill>
                  <a:srgbClr val="FF0000"/>
                </a:solidFill>
              </a:rPr>
              <a:t>parameter</a:t>
            </a:r>
            <a:r>
              <a:rPr lang="en-US"/>
              <a:t> </a:t>
            </a:r>
            <a:r>
              <a:rPr lang="en-US" sz="3200" b="1" i="1">
                <a:solidFill>
                  <a:srgbClr val="FF0000"/>
                </a:solidFill>
              </a:rPr>
              <a:t>r</a:t>
            </a:r>
          </a:p>
        </p:txBody>
      </p:sp>
      <p:sp>
        <p:nvSpPr>
          <p:cNvPr id="53346" name="TextBox 139"/>
          <p:cNvSpPr txBox="1">
            <a:spLocks noChangeArrowheads="1"/>
          </p:cNvSpPr>
          <p:nvPr/>
        </p:nvSpPr>
        <p:spPr bwMode="auto">
          <a:xfrm>
            <a:off x="381000" y="2438400"/>
            <a:ext cx="1046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Maternal</a:t>
            </a:r>
          </a:p>
        </p:txBody>
      </p:sp>
      <p:sp>
        <p:nvSpPr>
          <p:cNvPr id="53347" name="TextBox 164"/>
          <p:cNvSpPr txBox="1">
            <a:spLocks noChangeArrowheads="1"/>
          </p:cNvSpPr>
          <p:nvPr/>
        </p:nvSpPr>
        <p:spPr bwMode="auto">
          <a:xfrm>
            <a:off x="381000" y="2743200"/>
            <a:ext cx="96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Paternal</a:t>
            </a:r>
          </a:p>
        </p:txBody>
      </p:sp>
      <p:sp>
        <p:nvSpPr>
          <p:cNvPr id="53348" name="TextBox 165"/>
          <p:cNvSpPr txBox="1">
            <a:spLocks noChangeArrowheads="1"/>
          </p:cNvSpPr>
          <p:nvPr/>
        </p:nvSpPr>
        <p:spPr bwMode="auto">
          <a:xfrm>
            <a:off x="76200" y="3973513"/>
            <a:ext cx="1100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Gamete 1</a:t>
            </a:r>
          </a:p>
        </p:txBody>
      </p:sp>
      <p:sp>
        <p:nvSpPr>
          <p:cNvPr id="53349" name="TextBox 166"/>
          <p:cNvSpPr txBox="1">
            <a:spLocks noChangeArrowheads="1"/>
          </p:cNvSpPr>
          <p:nvPr/>
        </p:nvSpPr>
        <p:spPr bwMode="auto">
          <a:xfrm>
            <a:off x="1295400" y="5421313"/>
            <a:ext cx="1100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Gamete 2</a:t>
            </a:r>
          </a:p>
        </p:txBody>
      </p:sp>
    </p:spTree>
    <p:extLst>
      <p:ext uri="{BB962C8B-B14F-4D97-AF65-F5344CB8AC3E}">
        <p14:creationId xmlns:p14="http://schemas.microsoft.com/office/powerpoint/2010/main" val="131761681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114800"/>
            <a:ext cx="319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038600"/>
            <a:ext cx="3127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962400"/>
            <a:ext cx="3222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114800"/>
            <a:ext cx="527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191000"/>
            <a:ext cx="4953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4343400"/>
            <a:ext cx="342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 name="Straight Arrow Connector 92"/>
          <p:cNvCxnSpPr/>
          <p:nvPr/>
        </p:nvCxnSpPr>
        <p:spPr>
          <a:xfrm flipH="1">
            <a:off x="1279525" y="3108325"/>
            <a:ext cx="1095375" cy="6461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2374900" y="3108325"/>
            <a:ext cx="534988" cy="64611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a:off x="4495800" y="3344863"/>
            <a:ext cx="2667000" cy="5032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7162800" y="3344863"/>
            <a:ext cx="990600" cy="73183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428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6838950" y="2533650"/>
            <a:ext cx="9112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6372225" y="2466975"/>
            <a:ext cx="10366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5" name="TextBox 26"/>
          <p:cNvSpPr txBox="1">
            <a:spLocks noChangeArrowheads="1"/>
          </p:cNvSpPr>
          <p:nvPr/>
        </p:nvSpPr>
        <p:spPr bwMode="auto">
          <a:xfrm>
            <a:off x="1085850" y="4656138"/>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l-GR" b="1" i="1">
                <a:solidFill>
                  <a:srgbClr val="FF0000"/>
                </a:solidFill>
                <a:latin typeface="Times New Roman" charset="0"/>
                <a:cs typeface="Times New Roman" charset="0"/>
              </a:rPr>
              <a:t>α</a:t>
            </a:r>
            <a:r>
              <a:rPr lang="en-US" b="1" i="1">
                <a:latin typeface="Times New Roman" charset="0"/>
                <a:cs typeface="Times New Roman" charset="0"/>
              </a:rPr>
              <a:t> = 3</a:t>
            </a:r>
            <a:endParaRPr lang="en-US" b="1" i="1"/>
          </a:p>
        </p:txBody>
      </p:sp>
      <p:sp>
        <p:nvSpPr>
          <p:cNvPr id="54286" name="TextBox 27"/>
          <p:cNvSpPr txBox="1">
            <a:spLocks noChangeArrowheads="1"/>
          </p:cNvSpPr>
          <p:nvPr/>
        </p:nvSpPr>
        <p:spPr bwMode="auto">
          <a:xfrm>
            <a:off x="5715000" y="48768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l-GR" b="1" i="1">
                <a:solidFill>
                  <a:srgbClr val="FF0000"/>
                </a:solidFill>
                <a:latin typeface="Times New Roman" charset="0"/>
                <a:cs typeface="Times New Roman" charset="0"/>
              </a:rPr>
              <a:t>α</a:t>
            </a:r>
            <a:r>
              <a:rPr lang="en-US" b="1" i="1">
                <a:latin typeface="Times New Roman" charset="0"/>
                <a:cs typeface="Times New Roman" charset="0"/>
              </a:rPr>
              <a:t> = 6</a:t>
            </a:r>
            <a:endParaRPr lang="en-US" b="1" i="1"/>
          </a:p>
        </p:txBody>
      </p:sp>
      <p:pic>
        <p:nvPicPr>
          <p:cNvPr id="5428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687512" y="2439988"/>
            <a:ext cx="6064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2489200" y="24003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574801" y="3816350"/>
            <a:ext cx="3810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1931193" y="3802857"/>
            <a:ext cx="366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278063" y="3830637"/>
            <a:ext cx="3810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244600" y="177800"/>
            <a:ext cx="6613525" cy="522288"/>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2800" dirty="0"/>
              <a:t>Mating schemes and generation of offspring</a:t>
            </a:r>
          </a:p>
        </p:txBody>
      </p:sp>
      <p:sp>
        <p:nvSpPr>
          <p:cNvPr id="54293" name="TextBox 28"/>
          <p:cNvSpPr txBox="1">
            <a:spLocks noChangeArrowheads="1"/>
          </p:cNvSpPr>
          <p:nvPr/>
        </p:nvSpPr>
        <p:spPr bwMode="auto">
          <a:xfrm>
            <a:off x="1279525" y="812800"/>
            <a:ext cx="6138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Number of offspring per individual </a:t>
            </a:r>
            <a:r>
              <a:rPr lang="en-US">
                <a:solidFill>
                  <a:srgbClr val="FF0000"/>
                </a:solidFill>
              </a:rPr>
              <a:t>parameter </a:t>
            </a:r>
            <a:r>
              <a:rPr lang="en-US" b="1" i="1">
                <a:solidFill>
                  <a:srgbClr val="FF0000"/>
                </a:solidFill>
              </a:rPr>
              <a:t>α</a:t>
            </a:r>
            <a:r>
              <a:rPr lang="en-US">
                <a:solidFill>
                  <a:srgbClr val="FF0000"/>
                </a:solidFill>
              </a:rPr>
              <a:t> </a:t>
            </a:r>
          </a:p>
        </p:txBody>
      </p:sp>
    </p:spTree>
    <p:extLst>
      <p:ext uri="{BB962C8B-B14F-4D97-AF65-F5344CB8AC3E}">
        <p14:creationId xmlns:p14="http://schemas.microsoft.com/office/powerpoint/2010/main" val="21204163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Human </a:t>
            </a:r>
            <a:r>
              <a:rPr lang="en-US" dirty="0" err="1" smtClean="0"/>
              <a:t>Exome</a:t>
            </a:r>
            <a:r>
              <a:rPr lang="en-US" dirty="0" smtClean="0"/>
              <a:t> Project 2017, ABPG</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495623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defRPr/>
            </a:pPr>
            <a:r>
              <a:rPr lang="en-US" dirty="0" smtClean="0"/>
              <a:t>Calculation of fitness for each generated offspring</a:t>
            </a:r>
            <a:endParaRPr lang="en-US" dirty="0"/>
          </a:p>
        </p:txBody>
      </p:sp>
      <p:sp>
        <p:nvSpPr>
          <p:cNvPr id="55298" name="TextBox 4"/>
          <p:cNvSpPr txBox="1">
            <a:spLocks noChangeArrowheads="1"/>
          </p:cNvSpPr>
          <p:nvPr/>
        </p:nvSpPr>
        <p:spPr bwMode="auto">
          <a:xfrm>
            <a:off x="387350" y="4021138"/>
            <a:ext cx="8116888" cy="2678112"/>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GB">
                <a:latin typeface="Times New Roman" charset="0"/>
                <a:ea typeface="ＭＳ 明朝" charset="0"/>
                <a:cs typeface="ＭＳ 明朝" charset="0"/>
              </a:rPr>
              <a:t>MAGE calculates fitness for each gene for both parental chromosomes  by summing all the </a:t>
            </a:r>
            <a:r>
              <a:rPr lang="en-GB" b="1" i="1">
                <a:latin typeface="Times New Roman" charset="0"/>
                <a:ea typeface="ＭＳ 明朝" charset="0"/>
                <a:cs typeface="ＭＳ 明朝" charset="0"/>
              </a:rPr>
              <a:t>s</a:t>
            </a:r>
            <a:r>
              <a:rPr lang="en-GB">
                <a:latin typeface="Times New Roman" charset="0"/>
                <a:ea typeface="ＭＳ 明朝" charset="0"/>
                <a:cs typeface="ＭＳ 明朝" charset="0"/>
              </a:rPr>
              <a:t>-values of mutations within that gene.</a:t>
            </a:r>
          </a:p>
          <a:p>
            <a:pPr eaLnBrk="1" hangingPunct="1">
              <a:buFont typeface="Arial" charset="0"/>
              <a:buChar char="•"/>
            </a:pPr>
            <a:r>
              <a:rPr lang="en-US">
                <a:latin typeface="Times New Roman" charset="0"/>
                <a:cs typeface="Times New Roman" charset="0"/>
              </a:rPr>
              <a:t>The fitness of the maternal allele for the given gene (</a:t>
            </a:r>
            <a:r>
              <a:rPr lang="en-GB" i="1">
                <a:latin typeface="Times New Roman" charset="0"/>
                <a:cs typeface="Times New Roman" charset="0"/>
              </a:rPr>
              <a:t>w</a:t>
            </a:r>
            <a:r>
              <a:rPr lang="en-GB" i="1" baseline="-25000">
                <a:latin typeface="Times New Roman" charset="0"/>
                <a:cs typeface="Times New Roman" charset="0"/>
              </a:rPr>
              <a:t>m</a:t>
            </a:r>
            <a:r>
              <a:rPr lang="en-US">
                <a:latin typeface="Times New Roman" charset="0"/>
                <a:cs typeface="Times New Roman" charset="0"/>
              </a:rPr>
              <a:t>) will be a sum of </a:t>
            </a:r>
            <a:r>
              <a:rPr lang="en-US" b="1" i="1">
                <a:latin typeface="Times New Roman" charset="0"/>
                <a:cs typeface="Times New Roman" charset="0"/>
              </a:rPr>
              <a:t>s</a:t>
            </a:r>
            <a:r>
              <a:rPr lang="en-US">
                <a:latin typeface="Times New Roman" charset="0"/>
                <a:cs typeface="Times New Roman" charset="0"/>
              </a:rPr>
              <a:t>-values for all SNPs within maternal haplotype of this gene, while the fitness of the paternal allele (</a:t>
            </a:r>
            <a:r>
              <a:rPr lang="en-GB" i="1">
                <a:latin typeface="Times New Roman" charset="0"/>
                <a:cs typeface="Times New Roman" charset="0"/>
              </a:rPr>
              <a:t>w</a:t>
            </a:r>
            <a:r>
              <a:rPr lang="en-GB" i="1" baseline="-25000">
                <a:latin typeface="Times New Roman" charset="0"/>
                <a:cs typeface="Times New Roman" charset="0"/>
              </a:rPr>
              <a:t>p</a:t>
            </a:r>
            <a:r>
              <a:rPr lang="en-US">
                <a:latin typeface="Times New Roman" charset="0"/>
                <a:cs typeface="Times New Roman" charset="0"/>
              </a:rPr>
              <a:t>) will be a sum of s-values for all the paternal SNPs.  </a:t>
            </a:r>
          </a:p>
        </p:txBody>
      </p:sp>
      <p:pic>
        <p:nvPicPr>
          <p:cNvPr id="55299" name="Picture 5" descr="Screen shot 2013-11-04 at 7.48.0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74838"/>
            <a:ext cx="91440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Box 6"/>
          <p:cNvSpPr txBox="1">
            <a:spLocks noChangeArrowheads="1"/>
          </p:cNvSpPr>
          <p:nvPr/>
        </p:nvSpPr>
        <p:spPr bwMode="auto">
          <a:xfrm>
            <a:off x="115888" y="1338263"/>
            <a:ext cx="3003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Maternal allele: fitness </a:t>
            </a:r>
            <a:r>
              <a:rPr lang="en-US" sz="3200" i="1">
                <a:solidFill>
                  <a:srgbClr val="FF0000"/>
                </a:solidFill>
              </a:rPr>
              <a:t>W</a:t>
            </a:r>
            <a:r>
              <a:rPr lang="en-US" sz="3200" i="1" baseline="-25000">
                <a:solidFill>
                  <a:srgbClr val="FF0000"/>
                </a:solidFill>
              </a:rPr>
              <a:t>m</a:t>
            </a:r>
          </a:p>
        </p:txBody>
      </p:sp>
      <p:sp>
        <p:nvSpPr>
          <p:cNvPr id="55301" name="TextBox 7"/>
          <p:cNvSpPr txBox="1">
            <a:spLocks noChangeArrowheads="1"/>
          </p:cNvSpPr>
          <p:nvPr/>
        </p:nvSpPr>
        <p:spPr bwMode="auto">
          <a:xfrm>
            <a:off x="146050" y="3060700"/>
            <a:ext cx="2849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3366FF"/>
                </a:solidFill>
              </a:rPr>
              <a:t>Paternal allele: fitness </a:t>
            </a:r>
            <a:r>
              <a:rPr lang="en-US" sz="3200" i="1">
                <a:solidFill>
                  <a:srgbClr val="3366FF"/>
                </a:solidFill>
              </a:rPr>
              <a:t>W</a:t>
            </a:r>
            <a:r>
              <a:rPr lang="en-US" sz="3200" i="1" baseline="-25000">
                <a:solidFill>
                  <a:srgbClr val="3366FF"/>
                </a:solidFill>
              </a:rPr>
              <a:t>p</a:t>
            </a:r>
          </a:p>
        </p:txBody>
      </p:sp>
    </p:spTree>
    <p:extLst>
      <p:ext uri="{BB962C8B-B14F-4D97-AF65-F5344CB8AC3E}">
        <p14:creationId xmlns:p14="http://schemas.microsoft.com/office/powerpoint/2010/main" val="208301035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1">
            <a:schemeClr val="accent3"/>
          </a:lnRef>
          <a:fillRef idx="2">
            <a:schemeClr val="accent3"/>
          </a:fillRef>
          <a:effectRef idx="1">
            <a:schemeClr val="accent3"/>
          </a:effectRef>
          <a:fontRef idx="minor">
            <a:schemeClr val="dk1"/>
          </a:fontRef>
        </p:style>
        <p:txBody>
          <a:bodyPr>
            <a:noAutofit/>
          </a:bodyPr>
          <a:lstStyle/>
          <a:p>
            <a:pPr>
              <a:defRPr/>
            </a:pPr>
            <a:r>
              <a:rPr lang="en-US" sz="2800" dirty="0"/>
              <a:t>The fitness of a</a:t>
            </a:r>
            <a:r>
              <a:rPr lang="en-US" sz="2800" dirty="0" smtClean="0"/>
              <a:t> </a:t>
            </a:r>
            <a:r>
              <a:rPr lang="en-US" sz="2800" dirty="0"/>
              <a:t>gene </a:t>
            </a:r>
            <a:r>
              <a:rPr lang="en-US" sz="2800" dirty="0" smtClean="0"/>
              <a:t>in </a:t>
            </a:r>
            <a:r>
              <a:rPr lang="en-US" sz="2800" dirty="0"/>
              <a:t>is calculated from the </a:t>
            </a:r>
            <a:r>
              <a:rPr lang="en-GB" sz="2800" i="1" dirty="0" err="1"/>
              <a:t>w</a:t>
            </a:r>
            <a:r>
              <a:rPr lang="en-GB" sz="2800" i="1" baseline="-25000" dirty="0" err="1"/>
              <a:t>m</a:t>
            </a:r>
            <a:r>
              <a:rPr lang="en-GB" sz="2800" baseline="-25000" dirty="0"/>
              <a:t> </a:t>
            </a:r>
            <a:r>
              <a:rPr lang="en-US" sz="2800" dirty="0"/>
              <a:t>and </a:t>
            </a:r>
            <a:r>
              <a:rPr lang="en-GB" sz="2800" i="1" dirty="0" err="1"/>
              <a:t>w</a:t>
            </a:r>
            <a:r>
              <a:rPr lang="en-GB" sz="2800" i="1" baseline="-25000" dirty="0" err="1"/>
              <a:t>p</a:t>
            </a:r>
            <a:r>
              <a:rPr lang="en-US" sz="2800" dirty="0"/>
              <a:t> values and also another </a:t>
            </a:r>
            <a:r>
              <a:rPr lang="en-US" sz="2800" dirty="0" smtClean="0"/>
              <a:t>user-defined </a:t>
            </a:r>
            <a:r>
              <a:rPr lang="en-US" sz="2800" dirty="0"/>
              <a:t>parameter, the dominance coefficient (</a:t>
            </a:r>
            <a:r>
              <a:rPr lang="en-US" sz="3200" b="1" i="1" dirty="0" smtClean="0">
                <a:solidFill>
                  <a:srgbClr val="FF0000"/>
                </a:solidFill>
              </a:rPr>
              <a:t>h</a:t>
            </a:r>
            <a:r>
              <a:rPr lang="en-US" sz="2800" b="1" i="1" dirty="0" smtClean="0">
                <a:solidFill>
                  <a:srgbClr val="FF0000"/>
                </a:solidFill>
              </a:rPr>
              <a:t> </a:t>
            </a:r>
            <a:r>
              <a:rPr lang="en-US" sz="2800" dirty="0" smtClean="0">
                <a:solidFill>
                  <a:srgbClr val="FF0000"/>
                </a:solidFill>
              </a:rPr>
              <a:t>parameter</a:t>
            </a:r>
            <a:r>
              <a:rPr lang="en-US" sz="2800" dirty="0" smtClean="0"/>
              <a:t>)</a:t>
            </a:r>
            <a:r>
              <a:rPr lang="en-US" sz="2800" dirty="0"/>
              <a:t>. </a:t>
            </a:r>
          </a:p>
        </p:txBody>
      </p:sp>
      <p:sp>
        <p:nvSpPr>
          <p:cNvPr id="56322" name="Content Placeholder 2"/>
          <p:cNvSpPr>
            <a:spLocks noGrp="1"/>
          </p:cNvSpPr>
          <p:nvPr>
            <p:ph idx="1"/>
          </p:nvPr>
        </p:nvSpPr>
        <p:spPr>
          <a:xfrm>
            <a:off x="457200" y="1765300"/>
            <a:ext cx="8229600" cy="2524125"/>
          </a:xfrm>
        </p:spPr>
        <p:txBody>
          <a:bodyPr/>
          <a:lstStyle/>
          <a:p>
            <a:r>
              <a:rPr lang="en-GB" sz="2000">
                <a:latin typeface="Calibri" charset="0"/>
                <a:ea typeface="ＭＳ Ｐゴシック" charset="0"/>
                <a:cs typeface="ＭＳ Ｐゴシック" charset="0"/>
              </a:rPr>
              <a:t>In a co-dominance mode (</a:t>
            </a:r>
            <a:r>
              <a:rPr lang="en-GB" sz="2000" b="1" i="1">
                <a:latin typeface="Calibri" charset="0"/>
                <a:ea typeface="ＭＳ Ｐゴシック" charset="0"/>
                <a:cs typeface="ＭＳ Ｐゴシック" charset="0"/>
              </a:rPr>
              <a:t>h</a:t>
            </a:r>
            <a:r>
              <a:rPr lang="en-GB" sz="2000">
                <a:latin typeface="Calibri" charset="0"/>
                <a:ea typeface="ＭＳ Ｐゴシック" charset="0"/>
                <a:cs typeface="ＭＳ Ｐゴシック" charset="0"/>
              </a:rPr>
              <a:t>=0.5), the gene fitness is the average of the fitness of maternal and paternal alleles.</a:t>
            </a:r>
            <a:r>
              <a:rPr lang="en-US" sz="2000">
                <a:latin typeface="Calibri" charset="0"/>
                <a:ea typeface="ＭＳ Ｐゴシック" charset="0"/>
                <a:cs typeface="ＭＳ Ｐゴシック" charset="0"/>
              </a:rPr>
              <a:t> </a:t>
            </a:r>
          </a:p>
          <a:p>
            <a:r>
              <a:rPr lang="en-GB" sz="2000">
                <a:latin typeface="Calibri" charset="0"/>
                <a:ea typeface="ＭＳ Ｐゴシック" charset="0"/>
                <a:cs typeface="ＭＳ Ｐゴシック" charset="0"/>
              </a:rPr>
              <a:t>Under a recessive mode (</a:t>
            </a:r>
            <a:r>
              <a:rPr lang="en-GB" sz="2000" b="1" i="1">
                <a:latin typeface="Calibri" charset="0"/>
                <a:ea typeface="ＭＳ Ｐゴシック" charset="0"/>
                <a:cs typeface="ＭＳ Ｐゴシック" charset="0"/>
              </a:rPr>
              <a:t>h</a:t>
            </a:r>
            <a:r>
              <a:rPr lang="en-GB" sz="2000">
                <a:latin typeface="Calibri" charset="0"/>
                <a:ea typeface="ＭＳ Ｐゴシック" charset="0"/>
                <a:cs typeface="ＭＳ Ｐゴシック" charset="0"/>
              </a:rPr>
              <a:t>=1), which corresponds to recessive genes, the fitness is the maximum between </a:t>
            </a:r>
            <a:r>
              <a:rPr lang="en-GB" sz="2000" i="1">
                <a:latin typeface="Calibri" charset="0"/>
                <a:ea typeface="ＭＳ Ｐゴシック" charset="0"/>
                <a:cs typeface="ＭＳ Ｐゴシック" charset="0"/>
              </a:rPr>
              <a:t>w</a:t>
            </a:r>
            <a:r>
              <a:rPr lang="en-GB" sz="2000" i="1" baseline="-25000">
                <a:latin typeface="Calibri" charset="0"/>
                <a:ea typeface="ＭＳ Ｐゴシック" charset="0"/>
                <a:cs typeface="ＭＳ Ｐゴシック" charset="0"/>
              </a:rPr>
              <a:t>m</a:t>
            </a:r>
            <a:r>
              <a:rPr lang="en-GB" sz="2000">
                <a:latin typeface="Calibri" charset="0"/>
                <a:ea typeface="ＭＳ Ｐゴシック" charset="0"/>
                <a:cs typeface="ＭＳ Ｐゴシック" charset="0"/>
              </a:rPr>
              <a:t> and </a:t>
            </a:r>
            <a:r>
              <a:rPr lang="en-GB" sz="2000" i="1">
                <a:latin typeface="Calibri" charset="0"/>
                <a:ea typeface="ＭＳ Ｐゴシック" charset="0"/>
                <a:cs typeface="ＭＳ Ｐゴシック" charset="0"/>
              </a:rPr>
              <a:t>w</a:t>
            </a:r>
            <a:r>
              <a:rPr lang="en-GB" sz="2000" i="1" baseline="-25000">
                <a:latin typeface="Calibri" charset="0"/>
                <a:ea typeface="ＭＳ Ｐゴシック" charset="0"/>
                <a:cs typeface="ＭＳ Ｐゴシック" charset="0"/>
              </a:rPr>
              <a:t>p</a:t>
            </a:r>
            <a:r>
              <a:rPr lang="en-GB" sz="2000">
                <a:latin typeface="Calibri" charset="0"/>
                <a:ea typeface="ＭＳ Ｐゴシック" charset="0"/>
                <a:cs typeface="ＭＳ Ｐゴシック" charset="0"/>
              </a:rPr>
              <a:t> values (heterozygotes with one deleterious allele are healthy)</a:t>
            </a:r>
            <a:r>
              <a:rPr lang="en-US" sz="2000">
                <a:latin typeface="Calibri" charset="0"/>
                <a:ea typeface="ＭＳ Ｐゴシック" charset="0"/>
                <a:cs typeface="ＭＳ Ｐゴシック" charset="0"/>
              </a:rPr>
              <a:t>.</a:t>
            </a:r>
          </a:p>
          <a:p>
            <a:r>
              <a:rPr lang="en-GB" sz="2000">
                <a:latin typeface="Calibri" charset="0"/>
                <a:ea typeface="ＭＳ Ｐゴシック" charset="0"/>
                <a:cs typeface="ＭＳ Ｐゴシック" charset="0"/>
              </a:rPr>
              <a:t>for a dominant mode (</a:t>
            </a:r>
            <a:r>
              <a:rPr lang="en-GB" sz="2000" b="1" i="1">
                <a:latin typeface="Calibri" charset="0"/>
                <a:ea typeface="ＭＳ Ｐゴシック" charset="0"/>
                <a:cs typeface="ＭＳ Ｐゴシック" charset="0"/>
              </a:rPr>
              <a:t>h</a:t>
            </a:r>
            <a:r>
              <a:rPr lang="en-GB" sz="2000">
                <a:latin typeface="Calibri" charset="0"/>
                <a:ea typeface="ＭＳ Ｐゴシック" charset="0"/>
                <a:cs typeface="ＭＳ Ｐゴシック" charset="0"/>
              </a:rPr>
              <a:t>=0), which corresponds to dominant genes, the gene fitness is the minimum between </a:t>
            </a:r>
            <a:r>
              <a:rPr lang="en-GB" sz="2000" i="1">
                <a:latin typeface="Calibri" charset="0"/>
                <a:ea typeface="ＭＳ Ｐゴシック" charset="0"/>
                <a:cs typeface="ＭＳ Ｐゴシック" charset="0"/>
              </a:rPr>
              <a:t>w</a:t>
            </a:r>
            <a:r>
              <a:rPr lang="en-GB" sz="2000" i="1" baseline="-25000">
                <a:latin typeface="Calibri" charset="0"/>
                <a:ea typeface="ＭＳ Ｐゴシック" charset="0"/>
                <a:cs typeface="ＭＳ Ｐゴシック" charset="0"/>
              </a:rPr>
              <a:t>m</a:t>
            </a:r>
            <a:r>
              <a:rPr lang="en-GB" sz="2000">
                <a:latin typeface="Calibri" charset="0"/>
                <a:ea typeface="ＭＳ Ｐゴシック" charset="0"/>
                <a:cs typeface="ＭＳ Ｐゴシック" charset="0"/>
              </a:rPr>
              <a:t> and </a:t>
            </a:r>
            <a:r>
              <a:rPr lang="en-GB" sz="2000" i="1">
                <a:latin typeface="Calibri" charset="0"/>
                <a:ea typeface="ＭＳ Ｐゴシック" charset="0"/>
                <a:cs typeface="ＭＳ Ｐゴシック" charset="0"/>
              </a:rPr>
              <a:t>w</a:t>
            </a:r>
            <a:r>
              <a:rPr lang="en-GB" sz="2000" i="1" baseline="-25000">
                <a:latin typeface="Calibri" charset="0"/>
                <a:ea typeface="ＭＳ Ｐゴシック" charset="0"/>
                <a:cs typeface="ＭＳ Ｐゴシック" charset="0"/>
              </a:rPr>
              <a:t>p</a:t>
            </a:r>
            <a:r>
              <a:rPr lang="en-GB" sz="2000">
                <a:latin typeface="Calibri" charset="0"/>
                <a:ea typeface="ＭＳ Ｐゴシック" charset="0"/>
                <a:cs typeface="ＭＳ Ｐゴシック" charset="0"/>
              </a:rPr>
              <a:t> values.</a:t>
            </a:r>
            <a:r>
              <a:rPr lang="en-US" sz="2000">
                <a:latin typeface="Calibri" charset="0"/>
                <a:ea typeface="ＭＳ Ｐゴシック" charset="0"/>
                <a:cs typeface="ＭＳ Ｐゴシック" charset="0"/>
              </a:rPr>
              <a:t> </a:t>
            </a:r>
          </a:p>
        </p:txBody>
      </p:sp>
      <p:sp>
        <p:nvSpPr>
          <p:cNvPr id="56323" name="Rectangle 4"/>
          <p:cNvSpPr>
            <a:spLocks noChangeArrowheads="1"/>
          </p:cNvSpPr>
          <p:nvPr/>
        </p:nvSpPr>
        <p:spPr bwMode="auto">
          <a:xfrm>
            <a:off x="714375" y="4291013"/>
            <a:ext cx="8169275" cy="1076325"/>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400"/>
              <a:t>For a general case, the </a:t>
            </a:r>
            <a:r>
              <a:rPr lang="en-GB" sz="2400" b="1">
                <a:solidFill>
                  <a:srgbClr val="FF0000"/>
                </a:solidFill>
              </a:rPr>
              <a:t>gene fitness </a:t>
            </a:r>
            <a:r>
              <a:rPr lang="en-GB" sz="2400"/>
              <a:t>is calculated by the formula:</a:t>
            </a:r>
          </a:p>
          <a:p>
            <a:r>
              <a:rPr lang="en-GB" sz="4000"/>
              <a:t> </a:t>
            </a:r>
            <a:r>
              <a:rPr lang="en-GB" sz="4000" i="1"/>
              <a:t>w</a:t>
            </a:r>
            <a:r>
              <a:rPr lang="en-GB" sz="4000"/>
              <a:t> = min(</a:t>
            </a:r>
            <a:r>
              <a:rPr lang="en-GB" sz="4000" i="1"/>
              <a:t>w</a:t>
            </a:r>
            <a:r>
              <a:rPr lang="en-GB" sz="4000" i="1" baseline="-25000"/>
              <a:t>m</a:t>
            </a:r>
            <a:r>
              <a:rPr lang="en-GB" sz="4000" i="1"/>
              <a:t>, w</a:t>
            </a:r>
            <a:r>
              <a:rPr lang="en-GB" sz="4000" i="1" baseline="-25000"/>
              <a:t>p</a:t>
            </a:r>
            <a:r>
              <a:rPr lang="en-GB" sz="4000"/>
              <a:t>) + </a:t>
            </a:r>
            <a:r>
              <a:rPr lang="en-GB" sz="4000" b="1" i="1"/>
              <a:t>h</a:t>
            </a:r>
            <a:r>
              <a:rPr lang="en-GB" sz="1600" baseline="30000"/>
              <a:t>×</a:t>
            </a:r>
            <a:r>
              <a:rPr lang="en-GB" sz="4000"/>
              <a:t>abs(</a:t>
            </a:r>
            <a:r>
              <a:rPr lang="en-GB" sz="4000" i="1"/>
              <a:t>w</a:t>
            </a:r>
            <a:r>
              <a:rPr lang="en-GB" sz="4000" i="1" baseline="-25000"/>
              <a:t>m</a:t>
            </a:r>
            <a:r>
              <a:rPr lang="en-GB" sz="4000" i="1"/>
              <a:t>-w</a:t>
            </a:r>
            <a:r>
              <a:rPr lang="en-GB" sz="4000" i="1" baseline="-25000"/>
              <a:t>p</a:t>
            </a:r>
            <a:r>
              <a:rPr lang="en-GB" sz="4000"/>
              <a:t>) </a:t>
            </a:r>
            <a:endParaRPr lang="en-US" sz="4000"/>
          </a:p>
        </p:txBody>
      </p:sp>
      <p:sp>
        <p:nvSpPr>
          <p:cNvPr id="56324" name="TextBox 5"/>
          <p:cNvSpPr txBox="1">
            <a:spLocks noChangeArrowheads="1"/>
          </p:cNvSpPr>
          <p:nvPr/>
        </p:nvSpPr>
        <p:spPr bwMode="auto">
          <a:xfrm>
            <a:off x="822325" y="5562600"/>
            <a:ext cx="7805738" cy="1077913"/>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Fitness of an individual is the sum of fitnesses of all his/her genes</a:t>
            </a:r>
          </a:p>
        </p:txBody>
      </p:sp>
    </p:spTree>
    <p:extLst>
      <p:ext uri="{BB962C8B-B14F-4D97-AF65-F5344CB8AC3E}">
        <p14:creationId xmlns:p14="http://schemas.microsoft.com/office/powerpoint/2010/main" val="371053934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4613"/>
            <a:ext cx="7086600" cy="914400"/>
          </a:xfrm>
        </p:spPr>
        <p:style>
          <a:lnRef idx="1">
            <a:schemeClr val="accent3"/>
          </a:lnRef>
          <a:fillRef idx="2">
            <a:schemeClr val="accent3"/>
          </a:fillRef>
          <a:effectRef idx="1">
            <a:schemeClr val="accent3"/>
          </a:effectRef>
          <a:fontRef idx="minor">
            <a:schemeClr val="dk1"/>
          </a:fontRef>
        </p:style>
        <p:txBody>
          <a:bodyPr>
            <a:normAutofit/>
          </a:bodyPr>
          <a:lstStyle/>
          <a:p>
            <a:pPr>
              <a:defRPr/>
            </a:pPr>
            <a:r>
              <a:rPr lang="en-US" sz="2400" dirty="0" smtClean="0"/>
              <a:t>Darwinian selection – The fittest are survive only</a:t>
            </a:r>
            <a:endParaRPr lang="en-US" sz="2400" dirty="0"/>
          </a:p>
        </p:txBody>
      </p:sp>
      <p:cxnSp>
        <p:nvCxnSpPr>
          <p:cNvPr id="7" name="Straight Arrow Connector 6"/>
          <p:cNvCxnSpPr/>
          <p:nvPr/>
        </p:nvCxnSpPr>
        <p:spPr>
          <a:xfrm flipV="1">
            <a:off x="1219200" y="838200"/>
            <a:ext cx="0" cy="5715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347" name="TextBox 7"/>
          <p:cNvSpPr txBox="1">
            <a:spLocks noChangeArrowheads="1"/>
          </p:cNvSpPr>
          <p:nvPr/>
        </p:nvSpPr>
        <p:spPr bwMode="auto">
          <a:xfrm rot="-5400000">
            <a:off x="-353219" y="2701132"/>
            <a:ext cx="21431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400" i="1"/>
              <a:t>Fitness</a:t>
            </a:r>
          </a:p>
        </p:txBody>
      </p:sp>
      <p:cxnSp>
        <p:nvCxnSpPr>
          <p:cNvPr id="10" name="Straight Connector 9"/>
          <p:cNvCxnSpPr/>
          <p:nvPr/>
        </p:nvCxnSpPr>
        <p:spPr>
          <a:xfrm>
            <a:off x="1219200" y="4114800"/>
            <a:ext cx="7315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573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59013" y="1490662"/>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96293" y="1831182"/>
            <a:ext cx="9064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43894" y="21947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50219" y="23725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34319" y="26011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69219" y="28297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3319" y="30583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69219" y="32107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43918" y="2440782"/>
            <a:ext cx="9064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5019" y="26773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96319" y="29059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78819" y="3286919"/>
            <a:ext cx="90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1" name="TextBox 33"/>
          <p:cNvSpPr txBox="1">
            <a:spLocks noChangeArrowheads="1"/>
          </p:cNvSpPr>
          <p:nvPr/>
        </p:nvSpPr>
        <p:spPr bwMode="auto">
          <a:xfrm>
            <a:off x="3382963" y="1905000"/>
            <a:ext cx="5151437" cy="830263"/>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i="1">
                <a:solidFill>
                  <a:srgbClr val="FF0000"/>
                </a:solidFill>
              </a:rPr>
              <a:t>N</a:t>
            </a:r>
            <a:r>
              <a:rPr lang="en-US" i="1"/>
              <a:t> fittest offspring will survive and create new generations.</a:t>
            </a:r>
          </a:p>
        </p:txBody>
      </p:sp>
      <p:grpSp>
        <p:nvGrpSpPr>
          <p:cNvPr id="3" name="Group 2"/>
          <p:cNvGrpSpPr>
            <a:grpSpLocks/>
          </p:cNvGrpSpPr>
          <p:nvPr/>
        </p:nvGrpSpPr>
        <p:grpSpPr bwMode="auto">
          <a:xfrm>
            <a:off x="1295400" y="4191000"/>
            <a:ext cx="1785938" cy="2209800"/>
            <a:chOff x="1295400" y="4191000"/>
            <a:chExt cx="1785686" cy="2209800"/>
          </a:xfrm>
        </p:grpSpPr>
        <p:pic>
          <p:nvPicPr>
            <p:cNvPr id="57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69143" y="43268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16743" y="4464656"/>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64343" y="47078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11943" y="50126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9543" y="51650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11943" y="53936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64343" y="55460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16743" y="56984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69143" y="58508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21543" y="60032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73943" y="44792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26343" y="46316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78743" y="47840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21544" y="47840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69144" y="50126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50144" y="50888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78743" y="52412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21544" y="52412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50144" y="54698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78743" y="56222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54943" y="59270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50456" y="49364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83543" y="5241257"/>
              <a:ext cx="533400" cy="26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03728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defRPr/>
            </a:pPr>
            <a:r>
              <a:rPr lang="en-US" dirty="0" smtClean="0"/>
              <a:t>Results of MAGE simulations</a:t>
            </a:r>
            <a:endParaRPr lang="en-US" dirty="0"/>
          </a:p>
        </p:txBody>
      </p:sp>
      <p:sp>
        <p:nvSpPr>
          <p:cNvPr id="3" name="Content Placeholder 2"/>
          <p:cNvSpPr>
            <a:spLocks noGrp="1"/>
          </p:cNvSpPr>
          <p:nvPr>
            <p:ph idx="1"/>
          </p:nvPr>
        </p:nvSpPr>
        <p:spPr>
          <a:xfrm>
            <a:off x="457200" y="1600200"/>
            <a:ext cx="8229600" cy="3933825"/>
          </a:xfrm>
        </p:spPr>
        <p:txBody>
          <a:bodyPr>
            <a:normAutofit/>
          </a:bodyPr>
          <a:lstStyle/>
          <a:p>
            <a:pPr>
              <a:defRPr/>
            </a:pPr>
            <a:r>
              <a:rPr lang="en-US" dirty="0" smtClean="0"/>
              <a:t>Population size </a:t>
            </a:r>
            <a:r>
              <a:rPr lang="en-US" b="1" i="1" dirty="0" smtClean="0">
                <a:solidFill>
                  <a:srgbClr val="FF0000"/>
                </a:solidFill>
              </a:rPr>
              <a:t>N</a:t>
            </a:r>
            <a:r>
              <a:rPr lang="en-US" dirty="0" smtClean="0"/>
              <a:t>  from </a:t>
            </a:r>
            <a:r>
              <a:rPr lang="en-US" b="1" dirty="0" smtClean="0"/>
              <a:t>50</a:t>
            </a:r>
            <a:r>
              <a:rPr lang="en-US" dirty="0" smtClean="0"/>
              <a:t> to </a:t>
            </a:r>
            <a:r>
              <a:rPr lang="en-US" b="1" dirty="0" smtClean="0"/>
              <a:t>200</a:t>
            </a:r>
          </a:p>
          <a:p>
            <a:pPr>
              <a:defRPr/>
            </a:pPr>
            <a:r>
              <a:rPr lang="en-US" dirty="0" smtClean="0"/>
              <a:t>Mutations per gamete </a:t>
            </a:r>
            <a:r>
              <a:rPr lang="en-US" b="1" i="1" dirty="0" smtClean="0">
                <a:solidFill>
                  <a:srgbClr val="FF0000"/>
                </a:solidFill>
              </a:rPr>
              <a:t>μ</a:t>
            </a:r>
            <a:r>
              <a:rPr lang="en-US" dirty="0" smtClean="0"/>
              <a:t>  from </a:t>
            </a:r>
            <a:r>
              <a:rPr lang="en-US" b="1" dirty="0" smtClean="0"/>
              <a:t>1</a:t>
            </a:r>
            <a:r>
              <a:rPr lang="en-US" dirty="0" smtClean="0"/>
              <a:t> to </a:t>
            </a:r>
            <a:r>
              <a:rPr lang="en-US" b="1" dirty="0" smtClean="0"/>
              <a:t>50</a:t>
            </a:r>
          </a:p>
          <a:p>
            <a:pPr>
              <a:defRPr/>
            </a:pPr>
            <a:r>
              <a:rPr lang="en-US" dirty="0" err="1" smtClean="0"/>
              <a:t>Recombinations</a:t>
            </a:r>
            <a:r>
              <a:rPr lang="en-US" dirty="0" smtClean="0"/>
              <a:t> per gamete </a:t>
            </a:r>
            <a:r>
              <a:rPr lang="en-US" b="1" i="1" dirty="0" smtClean="0">
                <a:solidFill>
                  <a:srgbClr val="FF0000"/>
                </a:solidFill>
              </a:rPr>
              <a:t>r</a:t>
            </a:r>
            <a:r>
              <a:rPr lang="en-US" dirty="0" smtClean="0"/>
              <a:t>  from </a:t>
            </a:r>
            <a:r>
              <a:rPr lang="en-US" b="1" dirty="0" smtClean="0"/>
              <a:t>0</a:t>
            </a:r>
            <a:r>
              <a:rPr lang="en-US" dirty="0" smtClean="0"/>
              <a:t> to </a:t>
            </a:r>
            <a:r>
              <a:rPr lang="en-US" b="1" dirty="0" smtClean="0"/>
              <a:t>48</a:t>
            </a:r>
            <a:r>
              <a:rPr lang="en-US" dirty="0" smtClean="0"/>
              <a:t> </a:t>
            </a:r>
          </a:p>
          <a:p>
            <a:pPr>
              <a:defRPr/>
            </a:pPr>
            <a:r>
              <a:rPr lang="en-US" dirty="0" smtClean="0"/>
              <a:t>Dominance coefficient </a:t>
            </a:r>
            <a:r>
              <a:rPr lang="en-US" b="1" i="1" dirty="0" smtClean="0">
                <a:solidFill>
                  <a:srgbClr val="FF0000"/>
                </a:solidFill>
              </a:rPr>
              <a:t>h</a:t>
            </a:r>
            <a:r>
              <a:rPr lang="en-US" dirty="0" smtClean="0"/>
              <a:t>  </a:t>
            </a:r>
            <a:r>
              <a:rPr lang="en-US" b="1" dirty="0" smtClean="0"/>
              <a:t>0</a:t>
            </a:r>
            <a:r>
              <a:rPr lang="en-US" dirty="0" smtClean="0"/>
              <a:t>,  </a:t>
            </a:r>
            <a:r>
              <a:rPr lang="en-US" b="1" dirty="0" smtClean="0"/>
              <a:t>0.5</a:t>
            </a:r>
            <a:r>
              <a:rPr lang="en-US" dirty="0" smtClean="0"/>
              <a:t>,  or  </a:t>
            </a:r>
            <a:r>
              <a:rPr lang="en-US" b="1" dirty="0" smtClean="0"/>
              <a:t>1</a:t>
            </a:r>
          </a:p>
          <a:p>
            <a:pPr>
              <a:defRPr/>
            </a:pPr>
            <a:r>
              <a:rPr lang="en-US" dirty="0" smtClean="0"/>
              <a:t>Distribution of selection coefficients </a:t>
            </a:r>
            <a:r>
              <a:rPr lang="en-US" b="1" i="1" dirty="0" smtClean="0">
                <a:solidFill>
                  <a:srgbClr val="FF0000"/>
                </a:solidFill>
              </a:rPr>
              <a:t>D</a:t>
            </a:r>
            <a:r>
              <a:rPr lang="en-US" dirty="0" smtClean="0"/>
              <a:t>: </a:t>
            </a:r>
            <a:r>
              <a:rPr lang="en-US" sz="2400" dirty="0" smtClean="0"/>
              <a:t>(deleterious mutations 8-10 overwhelm beneficial ones)</a:t>
            </a:r>
          </a:p>
          <a:p>
            <a:pPr>
              <a:defRPr/>
            </a:pPr>
            <a:r>
              <a:rPr lang="en-US" dirty="0" smtClean="0"/>
              <a:t>Offspring per individual </a:t>
            </a:r>
            <a:r>
              <a:rPr lang="en-US" b="1" i="1" dirty="0" smtClean="0">
                <a:solidFill>
                  <a:srgbClr val="FF0000"/>
                </a:solidFill>
              </a:rPr>
              <a:t>α</a:t>
            </a:r>
            <a:r>
              <a:rPr lang="en-US" dirty="0" smtClean="0"/>
              <a:t> from</a:t>
            </a:r>
            <a:r>
              <a:rPr lang="en-US" b="1" dirty="0" smtClean="0"/>
              <a:t> 2 </a:t>
            </a:r>
            <a:r>
              <a:rPr lang="en-US" dirty="0" smtClean="0"/>
              <a:t>to</a:t>
            </a:r>
            <a:r>
              <a:rPr lang="en-US" b="1" dirty="0" smtClean="0"/>
              <a:t> 10</a:t>
            </a:r>
          </a:p>
          <a:p>
            <a:pPr marL="0" indent="0">
              <a:buFont typeface="Arial" charset="0"/>
              <a:buNone/>
              <a:defRPr/>
            </a:pPr>
            <a:endParaRPr lang="en-US" dirty="0"/>
          </a:p>
        </p:txBody>
      </p:sp>
      <p:sp>
        <p:nvSpPr>
          <p:cNvPr id="58371" name="TextBox 3"/>
          <p:cNvSpPr txBox="1">
            <a:spLocks noChangeArrowheads="1"/>
          </p:cNvSpPr>
          <p:nvPr/>
        </p:nvSpPr>
        <p:spPr bwMode="auto">
          <a:xfrm>
            <a:off x="2611438" y="5676900"/>
            <a:ext cx="6359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Number of genes in the genome 600-6000</a:t>
            </a:r>
          </a:p>
          <a:p>
            <a:pPr eaLnBrk="1" hangingPunct="1"/>
            <a:r>
              <a:rPr lang="en-US" sz="2800"/>
              <a:t>Length of genes  1000 bp -10,000 bp</a:t>
            </a:r>
          </a:p>
        </p:txBody>
      </p:sp>
      <p:sp>
        <p:nvSpPr>
          <p:cNvPr id="58372" name="TextBox 4"/>
          <p:cNvSpPr txBox="1">
            <a:spLocks noChangeArrowheads="1"/>
          </p:cNvSpPr>
          <p:nvPr/>
        </p:nvSpPr>
        <p:spPr bwMode="auto">
          <a:xfrm>
            <a:off x="279400" y="5702300"/>
            <a:ext cx="1638300" cy="954088"/>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Does NOT </a:t>
            </a:r>
          </a:p>
          <a:p>
            <a:pPr eaLnBrk="1" hangingPunct="1"/>
            <a:r>
              <a:rPr lang="en-US" sz="2800"/>
              <a:t>matter</a:t>
            </a:r>
          </a:p>
        </p:txBody>
      </p:sp>
      <p:sp>
        <p:nvSpPr>
          <p:cNvPr id="6" name="Right Arrow 5"/>
          <p:cNvSpPr/>
          <p:nvPr/>
        </p:nvSpPr>
        <p:spPr>
          <a:xfrm>
            <a:off x="1862138" y="5789613"/>
            <a:ext cx="823912" cy="822325"/>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Tree>
    <p:extLst>
      <p:ext uri="{BB962C8B-B14F-4D97-AF65-F5344CB8AC3E}">
        <p14:creationId xmlns:p14="http://schemas.microsoft.com/office/powerpoint/2010/main" val="362872415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63" y="131763"/>
            <a:ext cx="8466137" cy="866775"/>
          </a:xfrm>
        </p:spPr>
        <p:style>
          <a:lnRef idx="1">
            <a:schemeClr val="accent3"/>
          </a:lnRef>
          <a:fillRef idx="2">
            <a:schemeClr val="accent3"/>
          </a:fillRef>
          <a:effectRef idx="1">
            <a:schemeClr val="accent3"/>
          </a:effectRef>
          <a:fontRef idx="minor">
            <a:schemeClr val="dk1"/>
          </a:fontRef>
        </p:style>
        <p:txBody>
          <a:bodyPr>
            <a:noAutofit/>
          </a:bodyPr>
          <a:lstStyle/>
          <a:p>
            <a:pPr>
              <a:defRPr/>
            </a:pPr>
            <a:r>
              <a:rPr lang="en-US" sz="3200" dirty="0" smtClean="0"/>
              <a:t>MAGE modeling number of SNPs in population</a:t>
            </a:r>
            <a:endParaRPr lang="en-US" sz="3200" dirty="0"/>
          </a:p>
        </p:txBody>
      </p:sp>
      <p:pic>
        <p:nvPicPr>
          <p:cNvPr id="59394" name="Picture 2" descr="E:\Screen shot 2013-11-03 at 8.54.40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1050925"/>
            <a:ext cx="7810500"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07452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pPr>
              <a:defRPr/>
            </a:pPr>
            <a:r>
              <a:rPr lang="en-US" sz="3200" dirty="0" smtClean="0"/>
              <a:t>MAGE modeling number of SNPs in population</a:t>
            </a:r>
            <a:endParaRPr lang="en-US" sz="3200" dirty="0"/>
          </a:p>
        </p:txBody>
      </p:sp>
      <p:pic>
        <p:nvPicPr>
          <p:cNvPr id="60418" name="Picture 2" descr="E:\Screen shot 2013-11-03 at 8.51.50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88" y="1479550"/>
            <a:ext cx="738505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99258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pPr>
              <a:defRPr/>
            </a:pPr>
            <a:r>
              <a:rPr lang="en-US" sz="2800" dirty="0" smtClean="0"/>
              <a:t>Change of population fitness in generations when deleterious mutations overwhelm beneficial ones</a:t>
            </a:r>
            <a:endParaRPr lang="en-US" sz="2800" dirty="0"/>
          </a:p>
        </p:txBody>
      </p:sp>
      <p:pic>
        <p:nvPicPr>
          <p:cNvPr id="61442" name="Picture 2" descr="E:\Screen shot 2013-11-03 at 8.53.50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1550988"/>
            <a:ext cx="828040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63069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025"/>
            <a:ext cx="8229600" cy="950913"/>
          </a:xfrm>
        </p:spPr>
        <p:style>
          <a:lnRef idx="1">
            <a:schemeClr val="accent3"/>
          </a:lnRef>
          <a:fillRef idx="2">
            <a:schemeClr val="accent3"/>
          </a:fillRef>
          <a:effectRef idx="1">
            <a:schemeClr val="accent3"/>
          </a:effectRef>
          <a:fontRef idx="minor">
            <a:schemeClr val="dk1"/>
          </a:fontRef>
        </p:style>
        <p:txBody>
          <a:bodyPr>
            <a:normAutofit/>
          </a:bodyPr>
          <a:lstStyle/>
          <a:p>
            <a:pPr>
              <a:defRPr/>
            </a:pPr>
            <a:r>
              <a:rPr lang="en-US" sz="2800" dirty="0" smtClean="0"/>
              <a:t>Change of population fitness in generations when deleterious mutations overwhelm beneficial ones</a:t>
            </a:r>
            <a:endParaRPr lang="en-US" sz="2800" dirty="0"/>
          </a:p>
        </p:txBody>
      </p:sp>
      <p:pic>
        <p:nvPicPr>
          <p:cNvPr id="62466" name="Picture 2" descr="E:\Screen shot 2013-11-03 at 8.53.07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92213"/>
            <a:ext cx="756285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42575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pPr>
              <a:defRPr/>
            </a:pPr>
            <a:r>
              <a:rPr lang="en-US" dirty="0" smtClean="0"/>
              <a:t>Major Conclusion</a:t>
            </a:r>
            <a:endParaRPr lang="en-US" dirty="0"/>
          </a:p>
        </p:txBody>
      </p:sp>
      <p:sp>
        <p:nvSpPr>
          <p:cNvPr id="3" name="Content Placeholder 2"/>
          <p:cNvSpPr>
            <a:spLocks noGrp="1"/>
          </p:cNvSpPr>
          <p:nvPr>
            <p:ph idx="1"/>
          </p:nvPr>
        </p:nvSpPr>
        <p:spPr/>
        <p:txBody>
          <a:bodyPr>
            <a:normAutofit fontScale="85000" lnSpcReduction="20000"/>
          </a:bodyPr>
          <a:lstStyle/>
          <a:p>
            <a:pPr>
              <a:defRPr/>
            </a:pPr>
            <a:r>
              <a:rPr lang="en-US" dirty="0"/>
              <a:t>Computer modeling with MAGE has demonstrated that </a:t>
            </a:r>
            <a:r>
              <a:rPr lang="en-US" b="1" dirty="0"/>
              <a:t>the number of meiotic recombination events per gamete is among the most crucial factors influencing population fitness</a:t>
            </a:r>
            <a:r>
              <a:rPr lang="en-US" dirty="0"/>
              <a:t>.  </a:t>
            </a:r>
            <a:endParaRPr lang="en-US" dirty="0" smtClean="0"/>
          </a:p>
          <a:p>
            <a:pPr>
              <a:defRPr/>
            </a:pPr>
            <a:r>
              <a:rPr lang="en-US" dirty="0" smtClean="0"/>
              <a:t>In </a:t>
            </a:r>
            <a:r>
              <a:rPr lang="en-US" dirty="0"/>
              <a:t>humans, these </a:t>
            </a:r>
            <a:r>
              <a:rPr lang="en-US" dirty="0" err="1"/>
              <a:t>recombinations</a:t>
            </a:r>
            <a:r>
              <a:rPr lang="en-US" dirty="0"/>
              <a:t> create a gamete genome consisting on an average of 48 pieces of corresponding parental chromosomes.  Such highly mosaic gamete structure </a:t>
            </a:r>
            <a:r>
              <a:rPr lang="en-US" b="1" dirty="0"/>
              <a:t>allows preserving fitness of population under the intense influx of novel mutations </a:t>
            </a:r>
            <a:r>
              <a:rPr lang="en-US" dirty="0" smtClean="0"/>
              <a:t>even </a:t>
            </a:r>
            <a:r>
              <a:rPr lang="en-US" dirty="0"/>
              <a:t>when the number of mutations with deleterious effects is up to ten times more abundant than those with beneficial effects. </a:t>
            </a:r>
          </a:p>
        </p:txBody>
      </p:sp>
      <p:sp>
        <p:nvSpPr>
          <p:cNvPr id="63491" name="TextBox 3"/>
          <p:cNvSpPr txBox="1">
            <a:spLocks noChangeArrowheads="1"/>
          </p:cNvSpPr>
          <p:nvPr/>
        </p:nvSpPr>
        <p:spPr bwMode="auto">
          <a:xfrm>
            <a:off x="509588" y="5935663"/>
            <a:ext cx="7731125" cy="646112"/>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t>Our formula for healthy population</a:t>
            </a:r>
            <a:r>
              <a:rPr lang="en-US" sz="3600" b="1" i="1">
                <a:solidFill>
                  <a:srgbClr val="FF0000"/>
                </a:solidFill>
              </a:rPr>
              <a:t> r </a:t>
            </a:r>
            <a:r>
              <a:rPr lang="en-US" sz="3600"/>
              <a:t>≥</a:t>
            </a:r>
            <a:r>
              <a:rPr lang="en-US" sz="3600" b="1" i="1">
                <a:solidFill>
                  <a:srgbClr val="FF0000"/>
                </a:solidFill>
              </a:rPr>
              <a:t>μ</a:t>
            </a:r>
          </a:p>
        </p:txBody>
      </p:sp>
    </p:spTree>
    <p:extLst>
      <p:ext uri="{BB962C8B-B14F-4D97-AF65-F5344CB8AC3E}">
        <p14:creationId xmlns:p14="http://schemas.microsoft.com/office/powerpoint/2010/main" val="149130039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9475" y="2605088"/>
            <a:ext cx="6542088" cy="95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879475" y="6146800"/>
            <a:ext cx="6542088" cy="95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9475" y="4186238"/>
            <a:ext cx="6542088" cy="95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5-Point Star 8"/>
          <p:cNvSpPr/>
          <p:nvPr/>
        </p:nvSpPr>
        <p:spPr>
          <a:xfrm>
            <a:off x="6340475" y="6022975"/>
            <a:ext cx="239713" cy="319088"/>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5-Point Star 9"/>
          <p:cNvSpPr/>
          <p:nvPr/>
        </p:nvSpPr>
        <p:spPr>
          <a:xfrm>
            <a:off x="1776413" y="2444750"/>
            <a:ext cx="239712" cy="319088"/>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5-Point Star 10"/>
          <p:cNvSpPr/>
          <p:nvPr/>
        </p:nvSpPr>
        <p:spPr>
          <a:xfrm>
            <a:off x="2068513" y="2444750"/>
            <a:ext cx="239712" cy="319088"/>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5-Point Star 11"/>
          <p:cNvSpPr/>
          <p:nvPr/>
        </p:nvSpPr>
        <p:spPr>
          <a:xfrm>
            <a:off x="7034213" y="4025900"/>
            <a:ext cx="239712" cy="32067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5-Point Star 12"/>
          <p:cNvSpPr/>
          <p:nvPr/>
        </p:nvSpPr>
        <p:spPr>
          <a:xfrm>
            <a:off x="6623050" y="6021388"/>
            <a:ext cx="239713" cy="319087"/>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5-Point Star 13"/>
          <p:cNvSpPr/>
          <p:nvPr/>
        </p:nvSpPr>
        <p:spPr>
          <a:xfrm>
            <a:off x="5235575" y="2444750"/>
            <a:ext cx="239713" cy="31908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5-Point Star 14"/>
          <p:cNvSpPr/>
          <p:nvPr/>
        </p:nvSpPr>
        <p:spPr>
          <a:xfrm>
            <a:off x="5505450" y="2444750"/>
            <a:ext cx="239713" cy="31908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5-Point Star 15"/>
          <p:cNvSpPr/>
          <p:nvPr/>
        </p:nvSpPr>
        <p:spPr>
          <a:xfrm>
            <a:off x="5775325" y="2444750"/>
            <a:ext cx="239713" cy="31908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5-Point Star 16"/>
          <p:cNvSpPr/>
          <p:nvPr/>
        </p:nvSpPr>
        <p:spPr>
          <a:xfrm>
            <a:off x="5235575" y="4025900"/>
            <a:ext cx="239713" cy="32067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5-Point Star 17"/>
          <p:cNvSpPr/>
          <p:nvPr/>
        </p:nvSpPr>
        <p:spPr>
          <a:xfrm>
            <a:off x="5505450" y="4025900"/>
            <a:ext cx="239713" cy="32067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5-Point Star 18"/>
          <p:cNvSpPr/>
          <p:nvPr/>
        </p:nvSpPr>
        <p:spPr>
          <a:xfrm>
            <a:off x="5775325" y="4025900"/>
            <a:ext cx="239713" cy="32067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5-Point Star 19"/>
          <p:cNvSpPr/>
          <p:nvPr/>
        </p:nvSpPr>
        <p:spPr>
          <a:xfrm>
            <a:off x="6742113" y="4025900"/>
            <a:ext cx="239712" cy="32067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5-Point Star 20"/>
          <p:cNvSpPr/>
          <p:nvPr/>
        </p:nvSpPr>
        <p:spPr>
          <a:xfrm>
            <a:off x="7034213" y="2444750"/>
            <a:ext cx="239712" cy="31908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5-Point Star 21"/>
          <p:cNvSpPr/>
          <p:nvPr/>
        </p:nvSpPr>
        <p:spPr>
          <a:xfrm>
            <a:off x="6742113" y="2444750"/>
            <a:ext cx="239712" cy="31908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5-Point Star 22"/>
          <p:cNvSpPr/>
          <p:nvPr/>
        </p:nvSpPr>
        <p:spPr>
          <a:xfrm>
            <a:off x="2873375" y="4025900"/>
            <a:ext cx="239713" cy="320675"/>
          </a:xfrm>
          <a:prstGeom prst="star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5-Point Star 23"/>
          <p:cNvSpPr/>
          <p:nvPr/>
        </p:nvSpPr>
        <p:spPr>
          <a:xfrm>
            <a:off x="4384675" y="6045200"/>
            <a:ext cx="239713" cy="319088"/>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5-Point Star 24"/>
          <p:cNvSpPr/>
          <p:nvPr/>
        </p:nvSpPr>
        <p:spPr>
          <a:xfrm>
            <a:off x="2873375" y="6021388"/>
            <a:ext cx="239713" cy="319087"/>
          </a:xfrm>
          <a:prstGeom prst="star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5-Point Star 26"/>
          <p:cNvSpPr/>
          <p:nvPr/>
        </p:nvSpPr>
        <p:spPr>
          <a:xfrm>
            <a:off x="5395913" y="6021388"/>
            <a:ext cx="239712" cy="319087"/>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itle 1"/>
          <p:cNvSpPr txBox="1">
            <a:spLocks/>
          </p:cNvSpPr>
          <p:nvPr/>
        </p:nvSpPr>
        <p:spPr>
          <a:xfrm>
            <a:off x="457200" y="274638"/>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ormAutofit fontScale="90000" lnSpcReduction="20000"/>
          </a:bodyPr>
          <a:lstStyle/>
          <a:p>
            <a:pPr algn="ctr" defTabSz="457200" fontAlgn="auto">
              <a:spcAft>
                <a:spcPts val="0"/>
              </a:spcAft>
              <a:defRPr/>
            </a:pPr>
            <a:r>
              <a:rPr lang="en-US" sz="4400"/>
              <a:t>How haplotypes look like in MAGE modeling? </a:t>
            </a:r>
            <a:endParaRPr lang="en-US" sz="4400" dirty="0"/>
          </a:p>
        </p:txBody>
      </p:sp>
    </p:spTree>
    <p:extLst>
      <p:ext uri="{BB962C8B-B14F-4D97-AF65-F5344CB8AC3E}">
        <p14:creationId xmlns:p14="http://schemas.microsoft.com/office/powerpoint/2010/main" val="39193769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3600" dirty="0"/>
              <a:t>Known controversies in Population </a:t>
            </a:r>
            <a:r>
              <a:rPr lang="en-US" sz="3600" dirty="0" smtClean="0"/>
              <a:t>Genetics:</a:t>
            </a:r>
            <a:br>
              <a:rPr lang="en-US" sz="3600" dirty="0" smtClean="0"/>
            </a:br>
            <a:r>
              <a:rPr lang="en-US" sz="4000" dirty="0" err="1" smtClean="0">
                <a:solidFill>
                  <a:srgbClr val="FF0000"/>
                </a:solidFill>
              </a:rPr>
              <a:t>S</a:t>
            </a:r>
            <a:r>
              <a:rPr lang="en-US" sz="4000" i="1" dirty="0" err="1" smtClean="0">
                <a:solidFill>
                  <a:srgbClr val="FF0000"/>
                </a:solidFill>
              </a:rPr>
              <a:t>electionism</a:t>
            </a:r>
            <a:r>
              <a:rPr lang="en-US" sz="4000" dirty="0" smtClean="0">
                <a:solidFill>
                  <a:srgbClr val="000000"/>
                </a:solidFill>
              </a:rPr>
              <a:t> </a:t>
            </a:r>
            <a:r>
              <a:rPr lang="en-US" sz="4000" dirty="0">
                <a:solidFill>
                  <a:srgbClr val="000000"/>
                </a:solidFill>
              </a:rPr>
              <a:t>versus </a:t>
            </a:r>
            <a:r>
              <a:rPr lang="en-US" sz="4000" i="1" dirty="0">
                <a:solidFill>
                  <a:srgbClr val="FF0000"/>
                </a:solidFill>
              </a:rPr>
              <a:t>Neutralism</a:t>
            </a:r>
            <a:r>
              <a:rPr lang="en-US" sz="4000" i="1" dirty="0">
                <a:solidFill>
                  <a:srgbClr val="000000"/>
                </a:solidFill>
              </a:rPr>
              <a:t> </a:t>
            </a:r>
            <a:endParaRPr lang="en-US" sz="4000" dirty="0">
              <a:solidFill>
                <a:srgbClr val="000000"/>
              </a:solidFill>
            </a:endParaRPr>
          </a:p>
        </p:txBody>
      </p:sp>
      <p:sp>
        <p:nvSpPr>
          <p:cNvPr id="57349" name="Content Placeholder 2"/>
          <p:cNvSpPr>
            <a:spLocks noGrp="1"/>
          </p:cNvSpPr>
          <p:nvPr>
            <p:ph idx="1"/>
          </p:nvPr>
        </p:nvSpPr>
        <p:spPr>
          <a:xfrm>
            <a:off x="457200" y="1965325"/>
            <a:ext cx="8229600" cy="3830638"/>
          </a:xfrm>
        </p:spPr>
        <p:txBody>
          <a:bodyPr/>
          <a:lstStyle/>
          <a:p>
            <a:r>
              <a:rPr lang="ja-JP" altLang="en-US" dirty="0">
                <a:latin typeface="Calibri" charset="0"/>
              </a:rPr>
              <a:t>“</a:t>
            </a:r>
            <a:r>
              <a:rPr lang="en-US" i="1" dirty="0">
                <a:latin typeface="Calibri" charset="0"/>
              </a:rPr>
              <a:t>The Neutral Theory of Molecular Evolution in the Genomic Era</a:t>
            </a:r>
            <a:r>
              <a:rPr lang="ja-JP" altLang="en-US" dirty="0">
                <a:latin typeface="Calibri" charset="0"/>
              </a:rPr>
              <a:t>”</a:t>
            </a:r>
            <a:r>
              <a:rPr lang="en-US" dirty="0">
                <a:latin typeface="Calibri" charset="0"/>
              </a:rPr>
              <a:t> 2010, by Masatoshi </a:t>
            </a:r>
            <a:r>
              <a:rPr lang="en-US" dirty="0" err="1">
                <a:latin typeface="Calibri" charset="0"/>
              </a:rPr>
              <a:t>Nei</a:t>
            </a:r>
            <a:r>
              <a:rPr lang="en-US" dirty="0">
                <a:latin typeface="Calibri" charset="0"/>
              </a:rPr>
              <a:t>, Yoshiyuki Suzuki, and </a:t>
            </a:r>
            <a:r>
              <a:rPr lang="en-US" dirty="0" err="1">
                <a:latin typeface="Calibri" charset="0"/>
              </a:rPr>
              <a:t>Masafumi</a:t>
            </a:r>
            <a:r>
              <a:rPr lang="en-US" dirty="0">
                <a:latin typeface="Calibri" charset="0"/>
              </a:rPr>
              <a:t> </a:t>
            </a:r>
            <a:r>
              <a:rPr lang="en-US" dirty="0" err="1">
                <a:latin typeface="Calibri" charset="0"/>
              </a:rPr>
              <a:t>Nozawa</a:t>
            </a:r>
            <a:r>
              <a:rPr lang="en-US" dirty="0">
                <a:latin typeface="Calibri" charset="0"/>
              </a:rPr>
              <a:t>.</a:t>
            </a:r>
          </a:p>
          <a:p>
            <a:endParaRPr lang="en-US" dirty="0">
              <a:latin typeface="Calibri" charset="0"/>
            </a:endParaRPr>
          </a:p>
          <a:p>
            <a:r>
              <a:rPr lang="ja-JP" altLang="en-US" dirty="0">
                <a:latin typeface="Calibri" charset="0"/>
              </a:rPr>
              <a:t>“</a:t>
            </a:r>
            <a:r>
              <a:rPr lang="en-US" i="1" dirty="0">
                <a:latin typeface="Calibri" charset="0"/>
              </a:rPr>
              <a:t>Neutralism and </a:t>
            </a:r>
            <a:r>
              <a:rPr lang="en-US" i="1" dirty="0" err="1">
                <a:latin typeface="Calibri" charset="0"/>
              </a:rPr>
              <a:t>selectionism</a:t>
            </a:r>
            <a:r>
              <a:rPr lang="en-US" i="1" dirty="0">
                <a:latin typeface="Calibri" charset="0"/>
              </a:rPr>
              <a:t>: a network-based reconciliation</a:t>
            </a:r>
            <a:r>
              <a:rPr lang="ja-JP" altLang="en-US" dirty="0">
                <a:latin typeface="Calibri" charset="0"/>
              </a:rPr>
              <a:t>”</a:t>
            </a:r>
            <a:r>
              <a:rPr lang="en-US" dirty="0">
                <a:latin typeface="Calibri" charset="0"/>
              </a:rPr>
              <a:t> 2008 by Andreas Wagner</a:t>
            </a:r>
          </a:p>
          <a:p>
            <a:endParaRPr lang="en-US" dirty="0">
              <a:latin typeface="Calibri" charset="0"/>
            </a:endParaRPr>
          </a:p>
        </p:txBody>
      </p:sp>
    </p:spTree>
    <p:extLst>
      <p:ext uri="{BB962C8B-B14F-4D97-AF65-F5344CB8AC3E}">
        <p14:creationId xmlns:p14="http://schemas.microsoft.com/office/powerpoint/2010/main" val="344216578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descr="Figure4_300ppi.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508000"/>
            <a:ext cx="875665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98650" y="65088"/>
            <a:ext cx="4598988" cy="40005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dirty="0"/>
              <a:t>Probability of fixation of a mutation with </a:t>
            </a:r>
            <a:r>
              <a:rPr lang="en-US" sz="2000" b="1" i="1" dirty="0"/>
              <a:t>s</a:t>
            </a:r>
            <a:r>
              <a:rPr lang="en-US" dirty="0"/>
              <a:t> = +1 </a:t>
            </a:r>
          </a:p>
        </p:txBody>
      </p:sp>
    </p:spTree>
    <p:extLst>
      <p:ext uri="{BB962C8B-B14F-4D97-AF65-F5344CB8AC3E}">
        <p14:creationId xmlns:p14="http://schemas.microsoft.com/office/powerpoint/2010/main" val="325620807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pPr>
              <a:defRPr/>
            </a:pPr>
            <a:r>
              <a:rPr lang="en-US" sz="3200" dirty="0" smtClean="0"/>
              <a:t>MAGE outcome on the probability </a:t>
            </a:r>
            <a:r>
              <a:rPr lang="en-US" sz="3200" dirty="0"/>
              <a:t>of fixation of a mutation </a:t>
            </a:r>
            <a:r>
              <a:rPr lang="en-US" sz="3200" dirty="0" smtClean="0"/>
              <a:t>with selection coefficient </a:t>
            </a:r>
            <a:r>
              <a:rPr lang="en-US" sz="4000" b="1" i="1" dirty="0" smtClean="0"/>
              <a:t>s</a:t>
            </a:r>
            <a:r>
              <a:rPr lang="en-US" sz="3200" dirty="0" smtClean="0"/>
              <a:t> </a:t>
            </a:r>
            <a:endParaRPr lang="en-US" sz="3200" dirty="0"/>
          </a:p>
        </p:txBody>
      </p:sp>
      <p:sp>
        <p:nvSpPr>
          <p:cNvPr id="3" name="Content Placeholder 2"/>
          <p:cNvSpPr>
            <a:spLocks noGrp="1"/>
          </p:cNvSpPr>
          <p:nvPr>
            <p:ph idx="1"/>
          </p:nvPr>
        </p:nvSpPr>
        <p:spPr/>
        <p:txBody>
          <a:bodyPr>
            <a:normAutofit fontScale="92500"/>
          </a:bodyPr>
          <a:lstStyle/>
          <a:p>
            <a:pPr>
              <a:defRPr/>
            </a:pPr>
            <a:r>
              <a:rPr lang="en-US" sz="2400" b="1" dirty="0"/>
              <a:t>F</a:t>
            </a:r>
            <a:r>
              <a:rPr lang="en-US" sz="2400" b="1" dirty="0" smtClean="0"/>
              <a:t>or </a:t>
            </a:r>
            <a:r>
              <a:rPr lang="en-US" sz="2400" b="1" dirty="0"/>
              <a:t>a specific set of parameters, </a:t>
            </a:r>
            <a:r>
              <a:rPr lang="en-US" sz="2400" b="1" dirty="0" smtClean="0"/>
              <a:t>probability of fixation of neutral mutation </a:t>
            </a:r>
            <a:r>
              <a:rPr lang="en-US" sz="2400" b="1" dirty="0"/>
              <a:t>significantly deviates from 1/2N</a:t>
            </a:r>
            <a:r>
              <a:rPr lang="en-US" sz="2400" dirty="0"/>
              <a:t>. For example, for (</a:t>
            </a:r>
            <a:r>
              <a:rPr lang="en-US" sz="2400" b="1" i="1" dirty="0"/>
              <a:t>α</a:t>
            </a:r>
            <a:r>
              <a:rPr lang="en-US" sz="2400" dirty="0"/>
              <a:t> =10, </a:t>
            </a:r>
            <a:r>
              <a:rPr lang="en-US" sz="2400" b="1" i="1" dirty="0"/>
              <a:t>h</a:t>
            </a:r>
            <a:r>
              <a:rPr lang="en-US" sz="2400" dirty="0"/>
              <a:t>=0, </a:t>
            </a:r>
            <a:r>
              <a:rPr lang="en-US" sz="2400" b="1" i="1" dirty="0"/>
              <a:t>r</a:t>
            </a:r>
            <a:r>
              <a:rPr lang="en-US" sz="2400" dirty="0"/>
              <a:t>=1, </a:t>
            </a:r>
            <a:r>
              <a:rPr lang="en-US" sz="2400" b="1" i="1" dirty="0"/>
              <a:t>D</a:t>
            </a:r>
            <a:r>
              <a:rPr lang="en-US" sz="2400" dirty="0"/>
              <a:t>=</a:t>
            </a:r>
            <a:r>
              <a:rPr lang="en-US" sz="2400" dirty="0" err="1"/>
              <a:t>expC</a:t>
            </a:r>
            <a:r>
              <a:rPr lang="en-US" sz="2400" dirty="0"/>
              <a:t>, </a:t>
            </a:r>
            <a:r>
              <a:rPr lang="en-US" sz="2400" b="1" i="1" dirty="0"/>
              <a:t>µ</a:t>
            </a:r>
            <a:r>
              <a:rPr lang="en-US" sz="2400" dirty="0"/>
              <a:t>=1, </a:t>
            </a:r>
            <a:r>
              <a:rPr lang="en-US" sz="2400" b="1" i="1" dirty="0"/>
              <a:t>N</a:t>
            </a:r>
            <a:r>
              <a:rPr lang="en-US" sz="2400" dirty="0"/>
              <a:t>=50</a:t>
            </a:r>
            <a:r>
              <a:rPr lang="en-US" sz="2400" dirty="0" smtClean="0"/>
              <a:t>) it is  2.1 times higher. </a:t>
            </a:r>
          </a:p>
          <a:p>
            <a:pPr>
              <a:defRPr/>
            </a:pPr>
            <a:endParaRPr lang="en-US" sz="2400" dirty="0" smtClean="0"/>
          </a:p>
          <a:p>
            <a:pPr>
              <a:defRPr/>
            </a:pPr>
            <a:r>
              <a:rPr lang="en-US" sz="2400" dirty="0" smtClean="0"/>
              <a:t>A </a:t>
            </a:r>
            <a:r>
              <a:rPr lang="en-US" sz="2400" dirty="0"/>
              <a:t>common view that the probability of ultimate fixation of a beneficial mutation (</a:t>
            </a:r>
            <a:r>
              <a:rPr lang="en-US" sz="2400" b="1" i="1" dirty="0"/>
              <a:t>π</a:t>
            </a:r>
            <a:r>
              <a:rPr lang="en-US" sz="2400" dirty="0"/>
              <a:t>) should be proportional to </a:t>
            </a:r>
            <a:r>
              <a:rPr lang="en-US" sz="2400" b="1" i="1" dirty="0"/>
              <a:t>s</a:t>
            </a:r>
            <a:r>
              <a:rPr lang="en-US" sz="2400" dirty="0"/>
              <a:t> (</a:t>
            </a:r>
            <a:r>
              <a:rPr lang="en-US" sz="2400" b="1" i="1" dirty="0"/>
              <a:t>π</a:t>
            </a:r>
            <a:r>
              <a:rPr lang="en-US" sz="2400" dirty="0"/>
              <a:t> ≅ 2</a:t>
            </a:r>
            <a:r>
              <a:rPr lang="en-US" sz="2400" b="1" i="1" dirty="0"/>
              <a:t>s</a:t>
            </a:r>
            <a:r>
              <a:rPr lang="en-US" sz="2400" dirty="0"/>
              <a:t>) and not depend on the population </a:t>
            </a:r>
            <a:r>
              <a:rPr lang="en-US" sz="2400" dirty="0" smtClean="0"/>
              <a:t>size </a:t>
            </a:r>
            <a:r>
              <a:rPr lang="en-US" sz="2400" dirty="0"/>
              <a:t>(</a:t>
            </a:r>
            <a:r>
              <a:rPr lang="en-US" sz="2400" dirty="0" err="1"/>
              <a:t>Patwa</a:t>
            </a:r>
            <a:r>
              <a:rPr lang="en-US" sz="2400" dirty="0"/>
              <a:t> and Wahl 2008</a:t>
            </a:r>
            <a:r>
              <a:rPr lang="en-US" sz="2400" dirty="0" smtClean="0"/>
              <a:t>).  </a:t>
            </a:r>
            <a:r>
              <a:rPr lang="en-US" sz="2400" dirty="0"/>
              <a:t>Our MAGE results demonstrate that the probability of fixation of a beneficial mutation </a:t>
            </a:r>
            <a:r>
              <a:rPr lang="en-US" sz="2400" b="1" i="1" dirty="0"/>
              <a:t>π</a:t>
            </a:r>
            <a:r>
              <a:rPr lang="en-US" sz="2400" dirty="0"/>
              <a:t> also depends on the combination of the six aforementioned parameters (</a:t>
            </a:r>
            <a:r>
              <a:rPr lang="en-US" sz="2400" b="1" i="1" dirty="0"/>
              <a:t>N, μ, r, h, α, D</a:t>
            </a:r>
            <a:r>
              <a:rPr lang="en-US" sz="2400" dirty="0"/>
              <a:t>). This phenomenon can be explained by the linkage of deleterious, beneficial, and neutral mutations within haplotypes and selecting them as whole units. </a:t>
            </a:r>
          </a:p>
          <a:p>
            <a:pPr>
              <a:defRPr/>
            </a:pPr>
            <a:endParaRPr lang="en-US" sz="2400" dirty="0"/>
          </a:p>
        </p:txBody>
      </p:sp>
    </p:spTree>
    <p:extLst>
      <p:ext uri="{BB962C8B-B14F-4D97-AF65-F5344CB8AC3E}">
        <p14:creationId xmlns:p14="http://schemas.microsoft.com/office/powerpoint/2010/main" val="176950705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7788" y="152400"/>
            <a:ext cx="4606925" cy="461963"/>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2400" dirty="0"/>
              <a:t>Mating Schemes with random pairs</a:t>
            </a:r>
          </a:p>
        </p:txBody>
      </p:sp>
      <p:sp>
        <p:nvSpPr>
          <p:cNvPr id="67586" name="TextBox 4"/>
          <p:cNvSpPr txBox="1">
            <a:spLocks noChangeArrowheads="1"/>
          </p:cNvSpPr>
          <p:nvPr/>
        </p:nvSpPr>
        <p:spPr bwMode="auto">
          <a:xfrm>
            <a:off x="1295400" y="762000"/>
            <a:ext cx="2894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Scheme1: </a:t>
            </a:r>
            <a:r>
              <a:rPr lang="en-US" sz="1800" i="1">
                <a:solidFill>
                  <a:srgbClr val="FF0000"/>
                </a:solidFill>
              </a:rPr>
              <a:t>True family values</a:t>
            </a:r>
          </a:p>
        </p:txBody>
      </p:sp>
      <p:pic>
        <p:nvPicPr>
          <p:cNvPr id="675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37406" y="26106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08806" y="23820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18406" y="27630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5006" y="29916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32606" y="28392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13606" y="29916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55044" y="24503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78844" y="29837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07444" y="27551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59844" y="31361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82862" y="2465388"/>
            <a:ext cx="4111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788444" y="29075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600200" y="1368425"/>
            <a:ext cx="165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828800" y="1368425"/>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447800" y="1368425"/>
            <a:ext cx="1666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66800" y="1444625"/>
            <a:ext cx="273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981200" y="1368425"/>
            <a:ext cx="257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209800" y="1444625"/>
            <a:ext cx="177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 name="Straight Arrow Connector 50"/>
          <p:cNvCxnSpPr/>
          <p:nvPr/>
        </p:nvCxnSpPr>
        <p:spPr>
          <a:xfrm flipH="1">
            <a:off x="1600200" y="1901825"/>
            <a:ext cx="206375"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806575" y="1901825"/>
            <a:ext cx="471488" cy="37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607" name="TextBox 57"/>
          <p:cNvSpPr txBox="1">
            <a:spLocks noChangeArrowheads="1"/>
          </p:cNvSpPr>
          <p:nvPr/>
        </p:nvSpPr>
        <p:spPr bwMode="auto">
          <a:xfrm>
            <a:off x="1981200" y="1825625"/>
            <a:ext cx="312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assigned male and female</a:t>
            </a:r>
          </a:p>
        </p:txBody>
      </p:sp>
      <p:cxnSp>
        <p:nvCxnSpPr>
          <p:cNvPr id="60" name="Straight Arrow Connector 59"/>
          <p:cNvCxnSpPr/>
          <p:nvPr/>
        </p:nvCxnSpPr>
        <p:spPr>
          <a:xfrm>
            <a:off x="1876425" y="2892425"/>
            <a:ext cx="0" cy="425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609" name="TextBox 60"/>
          <p:cNvSpPr txBox="1">
            <a:spLocks noChangeArrowheads="1"/>
          </p:cNvSpPr>
          <p:nvPr/>
        </p:nvSpPr>
        <p:spPr bwMode="auto">
          <a:xfrm>
            <a:off x="2209800" y="3654425"/>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match</a:t>
            </a:r>
          </a:p>
        </p:txBody>
      </p:sp>
      <p:pic>
        <p:nvPicPr>
          <p:cNvPr id="676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24781" y="37536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85144" y="3750469"/>
            <a:ext cx="3508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600200" y="4657725"/>
            <a:ext cx="165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828800" y="4657725"/>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447800" y="4657725"/>
            <a:ext cx="1666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66800" y="4733925"/>
            <a:ext cx="273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981200" y="4657725"/>
            <a:ext cx="257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7"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209800" y="4733925"/>
            <a:ext cx="1778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 name="Straight Arrow Connector 70"/>
          <p:cNvCxnSpPr/>
          <p:nvPr/>
        </p:nvCxnSpPr>
        <p:spPr>
          <a:xfrm>
            <a:off x="1752600" y="4035425"/>
            <a:ext cx="0"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619" name="TextBox 71"/>
          <p:cNvSpPr txBox="1">
            <a:spLocks noChangeArrowheads="1"/>
          </p:cNvSpPr>
          <p:nvPr/>
        </p:nvSpPr>
        <p:spPr bwMode="auto">
          <a:xfrm>
            <a:off x="381000" y="5102225"/>
            <a:ext cx="403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Each couple has the same number of offspring</a:t>
            </a:r>
          </a:p>
        </p:txBody>
      </p:sp>
      <p:sp>
        <p:nvSpPr>
          <p:cNvPr id="67620" name="TextBox 76"/>
          <p:cNvSpPr txBox="1">
            <a:spLocks noChangeArrowheads="1"/>
          </p:cNvSpPr>
          <p:nvPr/>
        </p:nvSpPr>
        <p:spPr bwMode="auto">
          <a:xfrm>
            <a:off x="6629400" y="685800"/>
            <a:ext cx="2284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Scheme2: </a:t>
            </a:r>
            <a:r>
              <a:rPr lang="en-US" sz="1800" i="1">
                <a:solidFill>
                  <a:srgbClr val="FF0000"/>
                </a:solidFill>
              </a:rPr>
              <a:t>Promiscuity </a:t>
            </a:r>
          </a:p>
        </p:txBody>
      </p:sp>
      <p:pic>
        <p:nvPicPr>
          <p:cNvPr id="6762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996113" y="1495425"/>
            <a:ext cx="1238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224713" y="1495425"/>
            <a:ext cx="1206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843713" y="1495425"/>
            <a:ext cx="1254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462713" y="1571625"/>
            <a:ext cx="20478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377113" y="1495425"/>
            <a:ext cx="1920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7605713" y="1571625"/>
            <a:ext cx="13335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7"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6647657" y="2137568"/>
            <a:ext cx="2286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6498432" y="2137568"/>
            <a:ext cx="2286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9"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6574632" y="2289968"/>
            <a:ext cx="2286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6495257" y="2518568"/>
            <a:ext cx="2286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1"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6346032" y="2289968"/>
            <a:ext cx="2286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6723857" y="2518568"/>
            <a:ext cx="2286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298532" y="2132806"/>
            <a:ext cx="2286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4"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222332" y="2513806"/>
            <a:ext cx="2286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374732" y="2285206"/>
            <a:ext cx="2286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6"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450932" y="2513806"/>
            <a:ext cx="2286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7516813" y="2143125"/>
            <a:ext cx="268288"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8"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603332" y="2361406"/>
            <a:ext cx="2286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6" name="Straight Arrow Connector 95"/>
          <p:cNvCxnSpPr/>
          <p:nvPr/>
        </p:nvCxnSpPr>
        <p:spPr>
          <a:xfrm flipH="1">
            <a:off x="6858000" y="1692275"/>
            <a:ext cx="206375"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7064375" y="1692275"/>
            <a:ext cx="471488" cy="37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641" name="TextBox 97"/>
          <p:cNvSpPr txBox="1">
            <a:spLocks noChangeArrowheads="1"/>
          </p:cNvSpPr>
          <p:nvPr/>
        </p:nvSpPr>
        <p:spPr bwMode="auto">
          <a:xfrm>
            <a:off x="7581900" y="1768475"/>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assigned </a:t>
            </a:r>
          </a:p>
        </p:txBody>
      </p:sp>
      <p:cxnSp>
        <p:nvCxnSpPr>
          <p:cNvPr id="99" name="Straight Arrow Connector 98"/>
          <p:cNvCxnSpPr/>
          <p:nvPr/>
        </p:nvCxnSpPr>
        <p:spPr>
          <a:xfrm>
            <a:off x="7086600" y="2759075"/>
            <a:ext cx="0" cy="425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643" name="TextBox 99"/>
          <p:cNvSpPr txBox="1">
            <a:spLocks noChangeArrowheads="1"/>
          </p:cNvSpPr>
          <p:nvPr/>
        </p:nvSpPr>
        <p:spPr bwMode="auto">
          <a:xfrm>
            <a:off x="7543800" y="3216275"/>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match</a:t>
            </a:r>
          </a:p>
        </p:txBody>
      </p:sp>
      <p:pic>
        <p:nvPicPr>
          <p:cNvPr id="67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57988" y="3316287"/>
            <a:ext cx="355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119144" y="3312319"/>
            <a:ext cx="3508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4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858000" y="4359275"/>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0" name="Straight Arrow Connector 109"/>
          <p:cNvCxnSpPr/>
          <p:nvPr/>
        </p:nvCxnSpPr>
        <p:spPr>
          <a:xfrm>
            <a:off x="7086600" y="3783013"/>
            <a:ext cx="0" cy="4238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Curved Down Arrow 118"/>
          <p:cNvSpPr/>
          <p:nvPr/>
        </p:nvSpPr>
        <p:spPr>
          <a:xfrm rot="15976201">
            <a:off x="5635625" y="2743201"/>
            <a:ext cx="1101725" cy="558800"/>
          </a:xfrm>
          <a:prstGeom prst="curved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7649" name="TextBox 119"/>
          <p:cNvSpPr txBox="1">
            <a:spLocks noChangeArrowheads="1"/>
          </p:cNvSpPr>
          <p:nvPr/>
        </p:nvSpPr>
        <p:spPr bwMode="auto">
          <a:xfrm>
            <a:off x="5472113" y="2851150"/>
            <a:ext cx="798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repeat</a:t>
            </a:r>
          </a:p>
        </p:txBody>
      </p:sp>
      <p:sp>
        <p:nvSpPr>
          <p:cNvPr id="67650" name="TextBox 120"/>
          <p:cNvSpPr txBox="1">
            <a:spLocks noChangeArrowheads="1"/>
          </p:cNvSpPr>
          <p:nvPr/>
        </p:nvSpPr>
        <p:spPr bwMode="auto">
          <a:xfrm>
            <a:off x="4800600" y="5181600"/>
            <a:ext cx="434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The random mating continues until  equal  number of offspring are born.</a:t>
            </a:r>
          </a:p>
        </p:txBody>
      </p:sp>
      <p:sp>
        <p:nvSpPr>
          <p:cNvPr id="122" name="Freeform 121"/>
          <p:cNvSpPr/>
          <p:nvPr/>
        </p:nvSpPr>
        <p:spPr>
          <a:xfrm>
            <a:off x="4419600" y="763588"/>
            <a:ext cx="693738" cy="5905500"/>
          </a:xfrm>
          <a:custGeom>
            <a:avLst/>
            <a:gdLst>
              <a:gd name="connsiteX0" fmla="*/ 303890 w 694508"/>
              <a:gd name="connsiteY0" fmla="*/ 0 h 5905291"/>
              <a:gd name="connsiteX1" fmla="*/ 277257 w 694508"/>
              <a:gd name="connsiteY1" fmla="*/ 26633 h 5905291"/>
              <a:gd name="connsiteX2" fmla="*/ 259502 w 694508"/>
              <a:gd name="connsiteY2" fmla="*/ 204186 h 5905291"/>
              <a:gd name="connsiteX3" fmla="*/ 366034 w 694508"/>
              <a:gd name="connsiteY3" fmla="*/ 310718 h 5905291"/>
              <a:gd name="connsiteX4" fmla="*/ 410422 w 694508"/>
              <a:gd name="connsiteY4" fmla="*/ 319596 h 5905291"/>
              <a:gd name="connsiteX5" fmla="*/ 463688 w 694508"/>
              <a:gd name="connsiteY5" fmla="*/ 328473 h 5905291"/>
              <a:gd name="connsiteX6" fmla="*/ 499199 w 694508"/>
              <a:gd name="connsiteY6" fmla="*/ 337351 h 5905291"/>
              <a:gd name="connsiteX7" fmla="*/ 561343 w 694508"/>
              <a:gd name="connsiteY7" fmla="*/ 363984 h 5905291"/>
              <a:gd name="connsiteX8" fmla="*/ 605731 w 694508"/>
              <a:gd name="connsiteY8" fmla="*/ 443883 h 5905291"/>
              <a:gd name="connsiteX9" fmla="*/ 632364 w 694508"/>
              <a:gd name="connsiteY9" fmla="*/ 461638 h 5905291"/>
              <a:gd name="connsiteX10" fmla="*/ 694508 w 694508"/>
              <a:gd name="connsiteY10" fmla="*/ 532660 h 5905291"/>
              <a:gd name="connsiteX11" fmla="*/ 685630 w 694508"/>
              <a:gd name="connsiteY11" fmla="*/ 621437 h 5905291"/>
              <a:gd name="connsiteX12" fmla="*/ 676753 w 694508"/>
              <a:gd name="connsiteY12" fmla="*/ 665825 h 5905291"/>
              <a:gd name="connsiteX13" fmla="*/ 667875 w 694508"/>
              <a:gd name="connsiteY13" fmla="*/ 719091 h 5905291"/>
              <a:gd name="connsiteX14" fmla="*/ 641242 w 694508"/>
              <a:gd name="connsiteY14" fmla="*/ 807868 h 5905291"/>
              <a:gd name="connsiteX15" fmla="*/ 632364 w 694508"/>
              <a:gd name="connsiteY15" fmla="*/ 834501 h 5905291"/>
              <a:gd name="connsiteX16" fmla="*/ 605731 w 694508"/>
              <a:gd name="connsiteY16" fmla="*/ 878889 h 5905291"/>
              <a:gd name="connsiteX17" fmla="*/ 587976 w 694508"/>
              <a:gd name="connsiteY17" fmla="*/ 932155 h 5905291"/>
              <a:gd name="connsiteX18" fmla="*/ 579098 w 694508"/>
              <a:gd name="connsiteY18" fmla="*/ 958788 h 5905291"/>
              <a:gd name="connsiteX19" fmla="*/ 561343 w 694508"/>
              <a:gd name="connsiteY19" fmla="*/ 1100831 h 5905291"/>
              <a:gd name="connsiteX20" fmla="*/ 543587 w 694508"/>
              <a:gd name="connsiteY20" fmla="*/ 1136341 h 5905291"/>
              <a:gd name="connsiteX21" fmla="*/ 516954 w 694508"/>
              <a:gd name="connsiteY21" fmla="*/ 1349405 h 5905291"/>
              <a:gd name="connsiteX22" fmla="*/ 508077 w 694508"/>
              <a:gd name="connsiteY22" fmla="*/ 1402671 h 5905291"/>
              <a:gd name="connsiteX23" fmla="*/ 499199 w 694508"/>
              <a:gd name="connsiteY23" fmla="*/ 1509203 h 5905291"/>
              <a:gd name="connsiteX24" fmla="*/ 481444 w 694508"/>
              <a:gd name="connsiteY24" fmla="*/ 1606858 h 5905291"/>
              <a:gd name="connsiteX25" fmla="*/ 463688 w 694508"/>
              <a:gd name="connsiteY25" fmla="*/ 1713390 h 5905291"/>
              <a:gd name="connsiteX26" fmla="*/ 437055 w 694508"/>
              <a:gd name="connsiteY26" fmla="*/ 1819922 h 5905291"/>
              <a:gd name="connsiteX27" fmla="*/ 366034 w 694508"/>
              <a:gd name="connsiteY27" fmla="*/ 1917576 h 5905291"/>
              <a:gd name="connsiteX28" fmla="*/ 303890 w 694508"/>
              <a:gd name="connsiteY28" fmla="*/ 1953087 h 5905291"/>
              <a:gd name="connsiteX29" fmla="*/ 250624 w 694508"/>
              <a:gd name="connsiteY29" fmla="*/ 1988598 h 5905291"/>
              <a:gd name="connsiteX30" fmla="*/ 179603 w 694508"/>
              <a:gd name="connsiteY30" fmla="*/ 2059619 h 5905291"/>
              <a:gd name="connsiteX31" fmla="*/ 126337 w 694508"/>
              <a:gd name="connsiteY31" fmla="*/ 2112885 h 5905291"/>
              <a:gd name="connsiteX32" fmla="*/ 73071 w 694508"/>
              <a:gd name="connsiteY32" fmla="*/ 2192784 h 5905291"/>
              <a:gd name="connsiteX33" fmla="*/ 64193 w 694508"/>
              <a:gd name="connsiteY33" fmla="*/ 2219417 h 5905291"/>
              <a:gd name="connsiteX34" fmla="*/ 55316 w 694508"/>
              <a:gd name="connsiteY34" fmla="*/ 2272683 h 5905291"/>
              <a:gd name="connsiteX35" fmla="*/ 81949 w 694508"/>
              <a:gd name="connsiteY35" fmla="*/ 2308194 h 5905291"/>
              <a:gd name="connsiteX36" fmla="*/ 90826 w 694508"/>
              <a:gd name="connsiteY36" fmla="*/ 2343704 h 5905291"/>
              <a:gd name="connsiteX37" fmla="*/ 108582 w 694508"/>
              <a:gd name="connsiteY37" fmla="*/ 2778710 h 5905291"/>
              <a:gd name="connsiteX38" fmla="*/ 135215 w 694508"/>
              <a:gd name="connsiteY38" fmla="*/ 2894120 h 5905291"/>
              <a:gd name="connsiteX39" fmla="*/ 179603 w 694508"/>
              <a:gd name="connsiteY39" fmla="*/ 2965141 h 5905291"/>
              <a:gd name="connsiteX40" fmla="*/ 188481 w 694508"/>
              <a:gd name="connsiteY40" fmla="*/ 3009530 h 5905291"/>
              <a:gd name="connsiteX41" fmla="*/ 152970 w 694508"/>
              <a:gd name="connsiteY41" fmla="*/ 3036163 h 5905291"/>
              <a:gd name="connsiteX42" fmla="*/ 126337 w 694508"/>
              <a:gd name="connsiteY42" fmla="*/ 3071673 h 5905291"/>
              <a:gd name="connsiteX43" fmla="*/ 108582 w 694508"/>
              <a:gd name="connsiteY43" fmla="*/ 3116062 h 5905291"/>
              <a:gd name="connsiteX44" fmla="*/ 81949 w 694508"/>
              <a:gd name="connsiteY44" fmla="*/ 3204838 h 5905291"/>
              <a:gd name="connsiteX45" fmla="*/ 73071 w 694508"/>
              <a:gd name="connsiteY45" fmla="*/ 3275860 h 5905291"/>
              <a:gd name="connsiteX46" fmla="*/ 55316 w 694508"/>
              <a:gd name="connsiteY46" fmla="*/ 3311370 h 5905291"/>
              <a:gd name="connsiteX47" fmla="*/ 37560 w 694508"/>
              <a:gd name="connsiteY47" fmla="*/ 3391270 h 5905291"/>
              <a:gd name="connsiteX48" fmla="*/ 55316 w 694508"/>
              <a:gd name="connsiteY48" fmla="*/ 3426780 h 5905291"/>
              <a:gd name="connsiteX49" fmla="*/ 81949 w 694508"/>
              <a:gd name="connsiteY49" fmla="*/ 3444536 h 5905291"/>
              <a:gd name="connsiteX50" fmla="*/ 99704 w 694508"/>
              <a:gd name="connsiteY50" fmla="*/ 3471169 h 5905291"/>
              <a:gd name="connsiteX51" fmla="*/ 64193 w 694508"/>
              <a:gd name="connsiteY51" fmla="*/ 3506679 h 5905291"/>
              <a:gd name="connsiteX52" fmla="*/ 55316 w 694508"/>
              <a:gd name="connsiteY52" fmla="*/ 3551068 h 5905291"/>
              <a:gd name="connsiteX53" fmla="*/ 28683 w 694508"/>
              <a:gd name="connsiteY53" fmla="*/ 3604334 h 5905291"/>
              <a:gd name="connsiteX54" fmla="*/ 19805 w 694508"/>
              <a:gd name="connsiteY54" fmla="*/ 3657600 h 5905291"/>
              <a:gd name="connsiteX55" fmla="*/ 2050 w 694508"/>
              <a:gd name="connsiteY55" fmla="*/ 3728621 h 5905291"/>
              <a:gd name="connsiteX56" fmla="*/ 10927 w 694508"/>
              <a:gd name="connsiteY56" fmla="*/ 3888419 h 5905291"/>
              <a:gd name="connsiteX57" fmla="*/ 28683 w 694508"/>
              <a:gd name="connsiteY57" fmla="*/ 4296792 h 5905291"/>
              <a:gd name="connsiteX58" fmla="*/ 46438 w 694508"/>
              <a:gd name="connsiteY58" fmla="*/ 4394446 h 5905291"/>
              <a:gd name="connsiteX59" fmla="*/ 64193 w 694508"/>
              <a:gd name="connsiteY59" fmla="*/ 4447712 h 5905291"/>
              <a:gd name="connsiteX60" fmla="*/ 73071 w 694508"/>
              <a:gd name="connsiteY60" fmla="*/ 4492101 h 5905291"/>
              <a:gd name="connsiteX61" fmla="*/ 81949 w 694508"/>
              <a:gd name="connsiteY61" fmla="*/ 4589755 h 5905291"/>
              <a:gd name="connsiteX62" fmla="*/ 64193 w 694508"/>
              <a:gd name="connsiteY62" fmla="*/ 4634143 h 5905291"/>
              <a:gd name="connsiteX63" fmla="*/ 46438 w 694508"/>
              <a:gd name="connsiteY63" fmla="*/ 4696287 h 5905291"/>
              <a:gd name="connsiteX64" fmla="*/ 28683 w 694508"/>
              <a:gd name="connsiteY64" fmla="*/ 4820574 h 5905291"/>
              <a:gd name="connsiteX65" fmla="*/ 19805 w 694508"/>
              <a:gd name="connsiteY65" fmla="*/ 4873840 h 5905291"/>
              <a:gd name="connsiteX66" fmla="*/ 28683 w 694508"/>
              <a:gd name="connsiteY66" fmla="*/ 5033638 h 5905291"/>
              <a:gd name="connsiteX67" fmla="*/ 46438 w 694508"/>
              <a:gd name="connsiteY67" fmla="*/ 5086904 h 5905291"/>
              <a:gd name="connsiteX68" fmla="*/ 55316 w 694508"/>
              <a:gd name="connsiteY68" fmla="*/ 5131293 h 5905291"/>
              <a:gd name="connsiteX69" fmla="*/ 64193 w 694508"/>
              <a:gd name="connsiteY69" fmla="*/ 5228947 h 5905291"/>
              <a:gd name="connsiteX70" fmla="*/ 81949 w 694508"/>
              <a:gd name="connsiteY70" fmla="*/ 5273336 h 5905291"/>
              <a:gd name="connsiteX71" fmla="*/ 108582 w 694508"/>
              <a:gd name="connsiteY71" fmla="*/ 5335479 h 5905291"/>
              <a:gd name="connsiteX72" fmla="*/ 117459 w 694508"/>
              <a:gd name="connsiteY72" fmla="*/ 5379868 h 5905291"/>
              <a:gd name="connsiteX73" fmla="*/ 144092 w 694508"/>
              <a:gd name="connsiteY73" fmla="*/ 5450889 h 5905291"/>
              <a:gd name="connsiteX74" fmla="*/ 161848 w 694508"/>
              <a:gd name="connsiteY74" fmla="*/ 5530788 h 5905291"/>
              <a:gd name="connsiteX75" fmla="*/ 170725 w 694508"/>
              <a:gd name="connsiteY75" fmla="*/ 5690586 h 5905291"/>
              <a:gd name="connsiteX76" fmla="*/ 161848 w 694508"/>
              <a:gd name="connsiteY76" fmla="*/ 5743852 h 5905291"/>
              <a:gd name="connsiteX77" fmla="*/ 135215 w 694508"/>
              <a:gd name="connsiteY77" fmla="*/ 5752730 h 5905291"/>
              <a:gd name="connsiteX78" fmla="*/ 108582 w 694508"/>
              <a:gd name="connsiteY78" fmla="*/ 5805996 h 5905291"/>
              <a:gd name="connsiteX79" fmla="*/ 90826 w 694508"/>
              <a:gd name="connsiteY79" fmla="*/ 5823751 h 5905291"/>
              <a:gd name="connsiteX80" fmla="*/ 64193 w 694508"/>
              <a:gd name="connsiteY80" fmla="*/ 5859262 h 5905291"/>
              <a:gd name="connsiteX81" fmla="*/ 37560 w 694508"/>
              <a:gd name="connsiteY81" fmla="*/ 5903650 h 5905291"/>
              <a:gd name="connsiteX82" fmla="*/ 28683 w 694508"/>
              <a:gd name="connsiteY82" fmla="*/ 5903650 h 590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4508" h="5905291">
                <a:moveTo>
                  <a:pt x="303890" y="0"/>
                </a:moveTo>
                <a:cubicBezTo>
                  <a:pt x="295012" y="8878"/>
                  <a:pt x="279924" y="14365"/>
                  <a:pt x="277257" y="26633"/>
                </a:cubicBezTo>
                <a:cubicBezTo>
                  <a:pt x="264622" y="84755"/>
                  <a:pt x="259502" y="144706"/>
                  <a:pt x="259502" y="204186"/>
                </a:cubicBezTo>
                <a:cubicBezTo>
                  <a:pt x="259502" y="272991"/>
                  <a:pt x="314070" y="279540"/>
                  <a:pt x="366034" y="310718"/>
                </a:cubicBezTo>
                <a:cubicBezTo>
                  <a:pt x="378973" y="318481"/>
                  <a:pt x="395576" y="316897"/>
                  <a:pt x="410422" y="319596"/>
                </a:cubicBezTo>
                <a:cubicBezTo>
                  <a:pt x="428132" y="322816"/>
                  <a:pt x="446037" y="324943"/>
                  <a:pt x="463688" y="328473"/>
                </a:cubicBezTo>
                <a:cubicBezTo>
                  <a:pt x="475652" y="330866"/>
                  <a:pt x="487467" y="333999"/>
                  <a:pt x="499199" y="337351"/>
                </a:cubicBezTo>
                <a:cubicBezTo>
                  <a:pt x="529677" y="346059"/>
                  <a:pt x="529780" y="348203"/>
                  <a:pt x="561343" y="363984"/>
                </a:cubicBezTo>
                <a:cubicBezTo>
                  <a:pt x="571426" y="384151"/>
                  <a:pt x="592353" y="428275"/>
                  <a:pt x="605731" y="443883"/>
                </a:cubicBezTo>
                <a:cubicBezTo>
                  <a:pt x="612675" y="451984"/>
                  <a:pt x="624334" y="454612"/>
                  <a:pt x="632364" y="461638"/>
                </a:cubicBezTo>
                <a:cubicBezTo>
                  <a:pt x="673911" y="497992"/>
                  <a:pt x="670442" y="496560"/>
                  <a:pt x="694508" y="532660"/>
                </a:cubicBezTo>
                <a:cubicBezTo>
                  <a:pt x="691549" y="562252"/>
                  <a:pt x="689560" y="591958"/>
                  <a:pt x="685630" y="621437"/>
                </a:cubicBezTo>
                <a:cubicBezTo>
                  <a:pt x="683636" y="636394"/>
                  <a:pt x="679452" y="650979"/>
                  <a:pt x="676753" y="665825"/>
                </a:cubicBezTo>
                <a:cubicBezTo>
                  <a:pt x="673533" y="683535"/>
                  <a:pt x="671405" y="701440"/>
                  <a:pt x="667875" y="719091"/>
                </a:cubicBezTo>
                <a:cubicBezTo>
                  <a:pt x="661167" y="752630"/>
                  <a:pt x="652564" y="773902"/>
                  <a:pt x="641242" y="807868"/>
                </a:cubicBezTo>
                <a:lnTo>
                  <a:pt x="632364" y="834501"/>
                </a:lnTo>
                <a:cubicBezTo>
                  <a:pt x="626907" y="850870"/>
                  <a:pt x="612871" y="863181"/>
                  <a:pt x="605731" y="878889"/>
                </a:cubicBezTo>
                <a:cubicBezTo>
                  <a:pt x="597986" y="895927"/>
                  <a:pt x="593894" y="914400"/>
                  <a:pt x="587976" y="932155"/>
                </a:cubicBezTo>
                <a:lnTo>
                  <a:pt x="579098" y="958788"/>
                </a:lnTo>
                <a:cubicBezTo>
                  <a:pt x="576518" y="989746"/>
                  <a:pt x="576358" y="1060790"/>
                  <a:pt x="561343" y="1100831"/>
                </a:cubicBezTo>
                <a:cubicBezTo>
                  <a:pt x="556696" y="1113222"/>
                  <a:pt x="549506" y="1124504"/>
                  <a:pt x="543587" y="1136341"/>
                </a:cubicBezTo>
                <a:cubicBezTo>
                  <a:pt x="521817" y="1245198"/>
                  <a:pt x="543056" y="1131889"/>
                  <a:pt x="516954" y="1349405"/>
                </a:cubicBezTo>
                <a:cubicBezTo>
                  <a:pt x="514809" y="1367277"/>
                  <a:pt x="510065" y="1384781"/>
                  <a:pt x="508077" y="1402671"/>
                </a:cubicBezTo>
                <a:cubicBezTo>
                  <a:pt x="504142" y="1438087"/>
                  <a:pt x="503134" y="1473787"/>
                  <a:pt x="499199" y="1509203"/>
                </a:cubicBezTo>
                <a:cubicBezTo>
                  <a:pt x="495104" y="1546052"/>
                  <a:pt x="487762" y="1571057"/>
                  <a:pt x="481444" y="1606858"/>
                </a:cubicBezTo>
                <a:cubicBezTo>
                  <a:pt x="475188" y="1642311"/>
                  <a:pt x="469606" y="1677879"/>
                  <a:pt x="463688" y="1713390"/>
                </a:cubicBezTo>
                <a:cubicBezTo>
                  <a:pt x="457370" y="1751296"/>
                  <a:pt x="454643" y="1784745"/>
                  <a:pt x="437055" y="1819922"/>
                </a:cubicBezTo>
                <a:cubicBezTo>
                  <a:pt x="430600" y="1832831"/>
                  <a:pt x="379743" y="1906360"/>
                  <a:pt x="366034" y="1917576"/>
                </a:cubicBezTo>
                <a:cubicBezTo>
                  <a:pt x="347569" y="1932684"/>
                  <a:pt x="324209" y="1940583"/>
                  <a:pt x="303890" y="1953087"/>
                </a:cubicBezTo>
                <a:cubicBezTo>
                  <a:pt x="285716" y="1964271"/>
                  <a:pt x="267882" y="1976047"/>
                  <a:pt x="250624" y="1988598"/>
                </a:cubicBezTo>
                <a:cubicBezTo>
                  <a:pt x="177105" y="2042066"/>
                  <a:pt x="231330" y="2002144"/>
                  <a:pt x="179603" y="2059619"/>
                </a:cubicBezTo>
                <a:cubicBezTo>
                  <a:pt x="162805" y="2078283"/>
                  <a:pt x="141403" y="2092797"/>
                  <a:pt x="126337" y="2112885"/>
                </a:cubicBezTo>
                <a:cubicBezTo>
                  <a:pt x="104034" y="2142622"/>
                  <a:pt x="90194" y="2158539"/>
                  <a:pt x="73071" y="2192784"/>
                </a:cubicBezTo>
                <a:cubicBezTo>
                  <a:pt x="68886" y="2201154"/>
                  <a:pt x="67152" y="2210539"/>
                  <a:pt x="64193" y="2219417"/>
                </a:cubicBezTo>
                <a:cubicBezTo>
                  <a:pt x="61234" y="2237172"/>
                  <a:pt x="51786" y="2255032"/>
                  <a:pt x="55316" y="2272683"/>
                </a:cubicBezTo>
                <a:cubicBezTo>
                  <a:pt x="58218" y="2287192"/>
                  <a:pt x="75332" y="2294960"/>
                  <a:pt x="81949" y="2308194"/>
                </a:cubicBezTo>
                <a:cubicBezTo>
                  <a:pt x="87405" y="2319107"/>
                  <a:pt x="87867" y="2331867"/>
                  <a:pt x="90826" y="2343704"/>
                </a:cubicBezTo>
                <a:cubicBezTo>
                  <a:pt x="96745" y="2488706"/>
                  <a:pt x="96916" y="2634057"/>
                  <a:pt x="108582" y="2778710"/>
                </a:cubicBezTo>
                <a:cubicBezTo>
                  <a:pt x="111756" y="2818063"/>
                  <a:pt x="121160" y="2857225"/>
                  <a:pt x="135215" y="2894120"/>
                </a:cubicBezTo>
                <a:cubicBezTo>
                  <a:pt x="145153" y="2920208"/>
                  <a:pt x="179603" y="2965141"/>
                  <a:pt x="179603" y="2965141"/>
                </a:cubicBezTo>
                <a:cubicBezTo>
                  <a:pt x="182562" y="2979937"/>
                  <a:pt x="193779" y="2995401"/>
                  <a:pt x="188481" y="3009530"/>
                </a:cubicBezTo>
                <a:cubicBezTo>
                  <a:pt x="183286" y="3023384"/>
                  <a:pt x="163433" y="3025701"/>
                  <a:pt x="152970" y="3036163"/>
                </a:cubicBezTo>
                <a:cubicBezTo>
                  <a:pt x="142508" y="3046625"/>
                  <a:pt x="133522" y="3058739"/>
                  <a:pt x="126337" y="3071673"/>
                </a:cubicBezTo>
                <a:cubicBezTo>
                  <a:pt x="118598" y="3085604"/>
                  <a:pt x="114028" y="3101085"/>
                  <a:pt x="108582" y="3116062"/>
                </a:cubicBezTo>
                <a:cubicBezTo>
                  <a:pt x="101293" y="3136107"/>
                  <a:pt x="86026" y="3180373"/>
                  <a:pt x="81949" y="3204838"/>
                </a:cubicBezTo>
                <a:cubicBezTo>
                  <a:pt x="78027" y="3228372"/>
                  <a:pt x="78857" y="3252714"/>
                  <a:pt x="73071" y="3275860"/>
                </a:cubicBezTo>
                <a:cubicBezTo>
                  <a:pt x="69861" y="3288699"/>
                  <a:pt x="59963" y="3298979"/>
                  <a:pt x="55316" y="3311370"/>
                </a:cubicBezTo>
                <a:cubicBezTo>
                  <a:pt x="49942" y="3325699"/>
                  <a:pt x="39971" y="3379216"/>
                  <a:pt x="37560" y="3391270"/>
                </a:cubicBezTo>
                <a:cubicBezTo>
                  <a:pt x="43479" y="3403107"/>
                  <a:pt x="46844" y="3416613"/>
                  <a:pt x="55316" y="3426780"/>
                </a:cubicBezTo>
                <a:cubicBezTo>
                  <a:pt x="62147" y="3434977"/>
                  <a:pt x="74404" y="3436991"/>
                  <a:pt x="81949" y="3444536"/>
                </a:cubicBezTo>
                <a:cubicBezTo>
                  <a:pt x="89493" y="3452081"/>
                  <a:pt x="93786" y="3462291"/>
                  <a:pt x="99704" y="3471169"/>
                </a:cubicBezTo>
                <a:cubicBezTo>
                  <a:pt x="87867" y="3483006"/>
                  <a:pt x="72323" y="3492046"/>
                  <a:pt x="64193" y="3506679"/>
                </a:cubicBezTo>
                <a:cubicBezTo>
                  <a:pt x="56865" y="3519869"/>
                  <a:pt x="60473" y="3536887"/>
                  <a:pt x="55316" y="3551068"/>
                </a:cubicBezTo>
                <a:cubicBezTo>
                  <a:pt x="48532" y="3569724"/>
                  <a:pt x="37561" y="3586579"/>
                  <a:pt x="28683" y="3604334"/>
                </a:cubicBezTo>
                <a:cubicBezTo>
                  <a:pt x="25724" y="3622089"/>
                  <a:pt x="23577" y="3639999"/>
                  <a:pt x="19805" y="3657600"/>
                </a:cubicBezTo>
                <a:cubicBezTo>
                  <a:pt x="14692" y="3681461"/>
                  <a:pt x="2988" y="3704237"/>
                  <a:pt x="2050" y="3728621"/>
                </a:cubicBezTo>
                <a:cubicBezTo>
                  <a:pt x="0" y="3781930"/>
                  <a:pt x="8429" y="3835129"/>
                  <a:pt x="10927" y="3888419"/>
                </a:cubicBezTo>
                <a:cubicBezTo>
                  <a:pt x="17307" y="4024522"/>
                  <a:pt x="20835" y="4160765"/>
                  <a:pt x="28683" y="4296792"/>
                </a:cubicBezTo>
                <a:cubicBezTo>
                  <a:pt x="29179" y="4305382"/>
                  <a:pt x="43135" y="4382335"/>
                  <a:pt x="46438" y="4394446"/>
                </a:cubicBezTo>
                <a:cubicBezTo>
                  <a:pt x="51362" y="4412502"/>
                  <a:pt x="59269" y="4429656"/>
                  <a:pt x="64193" y="4447712"/>
                </a:cubicBezTo>
                <a:cubicBezTo>
                  <a:pt x="68163" y="4462270"/>
                  <a:pt x="70112" y="4477305"/>
                  <a:pt x="73071" y="4492101"/>
                </a:cubicBezTo>
                <a:cubicBezTo>
                  <a:pt x="76030" y="4524652"/>
                  <a:pt x="83988" y="4557133"/>
                  <a:pt x="81949" y="4589755"/>
                </a:cubicBezTo>
                <a:cubicBezTo>
                  <a:pt x="80955" y="4605660"/>
                  <a:pt x="69232" y="4619025"/>
                  <a:pt x="64193" y="4634143"/>
                </a:cubicBezTo>
                <a:cubicBezTo>
                  <a:pt x="57380" y="4654581"/>
                  <a:pt x="51282" y="4675295"/>
                  <a:pt x="46438" y="4696287"/>
                </a:cubicBezTo>
                <a:cubicBezTo>
                  <a:pt x="38492" y="4730720"/>
                  <a:pt x="33359" y="4787845"/>
                  <a:pt x="28683" y="4820574"/>
                </a:cubicBezTo>
                <a:cubicBezTo>
                  <a:pt x="26137" y="4838393"/>
                  <a:pt x="22764" y="4856085"/>
                  <a:pt x="19805" y="4873840"/>
                </a:cubicBezTo>
                <a:cubicBezTo>
                  <a:pt x="22764" y="4927106"/>
                  <a:pt x="22066" y="4980702"/>
                  <a:pt x="28683" y="5033638"/>
                </a:cubicBezTo>
                <a:cubicBezTo>
                  <a:pt x="31004" y="5052209"/>
                  <a:pt x="41514" y="5068848"/>
                  <a:pt x="46438" y="5086904"/>
                </a:cubicBezTo>
                <a:cubicBezTo>
                  <a:pt x="50408" y="5101462"/>
                  <a:pt x="52357" y="5116497"/>
                  <a:pt x="55316" y="5131293"/>
                </a:cubicBezTo>
                <a:cubicBezTo>
                  <a:pt x="58275" y="5163844"/>
                  <a:pt x="58169" y="5196821"/>
                  <a:pt x="64193" y="5228947"/>
                </a:cubicBezTo>
                <a:cubicBezTo>
                  <a:pt x="67130" y="5244610"/>
                  <a:pt x="76910" y="5258218"/>
                  <a:pt x="81949" y="5273336"/>
                </a:cubicBezTo>
                <a:cubicBezTo>
                  <a:pt x="101058" y="5330664"/>
                  <a:pt x="77373" y="5288667"/>
                  <a:pt x="108582" y="5335479"/>
                </a:cubicBezTo>
                <a:cubicBezTo>
                  <a:pt x="111541" y="5350275"/>
                  <a:pt x="113799" y="5365229"/>
                  <a:pt x="117459" y="5379868"/>
                </a:cubicBezTo>
                <a:cubicBezTo>
                  <a:pt x="123690" y="5404792"/>
                  <a:pt x="135951" y="5426467"/>
                  <a:pt x="144092" y="5450889"/>
                </a:cubicBezTo>
                <a:cubicBezTo>
                  <a:pt x="150361" y="5469696"/>
                  <a:pt x="158330" y="5513197"/>
                  <a:pt x="161848" y="5530788"/>
                </a:cubicBezTo>
                <a:cubicBezTo>
                  <a:pt x="164807" y="5584054"/>
                  <a:pt x="170725" y="5637238"/>
                  <a:pt x="170725" y="5690586"/>
                </a:cubicBezTo>
                <a:cubicBezTo>
                  <a:pt x="170725" y="5708586"/>
                  <a:pt x="170778" y="5728223"/>
                  <a:pt x="161848" y="5743852"/>
                </a:cubicBezTo>
                <a:cubicBezTo>
                  <a:pt x="157205" y="5751977"/>
                  <a:pt x="144093" y="5749771"/>
                  <a:pt x="135215" y="5752730"/>
                </a:cubicBezTo>
                <a:cubicBezTo>
                  <a:pt x="126337" y="5770485"/>
                  <a:pt x="119103" y="5789162"/>
                  <a:pt x="108582" y="5805996"/>
                </a:cubicBezTo>
                <a:cubicBezTo>
                  <a:pt x="104146" y="5813094"/>
                  <a:pt x="96184" y="5817321"/>
                  <a:pt x="90826" y="5823751"/>
                </a:cubicBezTo>
                <a:cubicBezTo>
                  <a:pt x="81354" y="5835118"/>
                  <a:pt x="73071" y="5847425"/>
                  <a:pt x="64193" y="5859262"/>
                </a:cubicBezTo>
                <a:cubicBezTo>
                  <a:pt x="56561" y="5882159"/>
                  <a:pt x="58452" y="5889722"/>
                  <a:pt x="37560" y="5903650"/>
                </a:cubicBezTo>
                <a:cubicBezTo>
                  <a:pt x="35098" y="5905291"/>
                  <a:pt x="31642" y="5903650"/>
                  <a:pt x="28683" y="590365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7652" name="TextBox 1"/>
          <p:cNvSpPr txBox="1">
            <a:spLocks noChangeArrowheads="1"/>
          </p:cNvSpPr>
          <p:nvPr/>
        </p:nvSpPr>
        <p:spPr bwMode="auto">
          <a:xfrm>
            <a:off x="1154113" y="6084888"/>
            <a:ext cx="2241550" cy="369887"/>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Constant mating pairs</a:t>
            </a:r>
          </a:p>
        </p:txBody>
      </p:sp>
      <p:sp>
        <p:nvSpPr>
          <p:cNvPr id="67653" name="TextBox 2"/>
          <p:cNvSpPr txBox="1">
            <a:spLocks noChangeArrowheads="1"/>
          </p:cNvSpPr>
          <p:nvPr/>
        </p:nvSpPr>
        <p:spPr bwMode="auto">
          <a:xfrm>
            <a:off x="5410200" y="6084888"/>
            <a:ext cx="2428875" cy="369887"/>
          </a:xfrm>
          <a:prstGeom prst="rect">
            <a:avLst/>
          </a:prstGeom>
          <a:solidFill>
            <a:srgbClr val="E3FF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Temporary mating pairs</a:t>
            </a:r>
          </a:p>
        </p:txBody>
      </p:sp>
    </p:spTree>
    <p:extLst>
      <p:ext uri="{BB962C8B-B14F-4D97-AF65-F5344CB8AC3E}">
        <p14:creationId xmlns:p14="http://schemas.microsoft.com/office/powerpoint/2010/main" val="238528502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87313"/>
            <a:ext cx="4387850" cy="46196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2400" dirty="0"/>
              <a:t>Mating Schemes sorted by fitness</a:t>
            </a:r>
          </a:p>
        </p:txBody>
      </p:sp>
      <p:sp>
        <p:nvSpPr>
          <p:cNvPr id="68610" name="TextBox 4"/>
          <p:cNvSpPr txBox="1">
            <a:spLocks noChangeArrowheads="1"/>
          </p:cNvSpPr>
          <p:nvPr/>
        </p:nvSpPr>
        <p:spPr bwMode="auto">
          <a:xfrm>
            <a:off x="1676400" y="762000"/>
            <a:ext cx="264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Scheme 3: </a:t>
            </a:r>
            <a:r>
              <a:rPr lang="en-US" sz="1800" i="1">
                <a:solidFill>
                  <a:srgbClr val="FF0000"/>
                </a:solidFill>
              </a:rPr>
              <a:t>Best-to-Best fit</a:t>
            </a:r>
          </a:p>
        </p:txBody>
      </p:sp>
      <p:sp>
        <p:nvSpPr>
          <p:cNvPr id="68611" name="TextBox 5"/>
          <p:cNvSpPr txBox="1">
            <a:spLocks noChangeArrowheads="1"/>
          </p:cNvSpPr>
          <p:nvPr/>
        </p:nvSpPr>
        <p:spPr bwMode="auto">
          <a:xfrm>
            <a:off x="5810250" y="560388"/>
            <a:ext cx="2790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Scheme 4: </a:t>
            </a:r>
            <a:r>
              <a:rPr lang="en-US" sz="1800" i="1">
                <a:solidFill>
                  <a:srgbClr val="008000"/>
                </a:solidFill>
              </a:rPr>
              <a:t>Artificial scheme</a:t>
            </a:r>
          </a:p>
          <a:p>
            <a:pPr eaLnBrk="1" hangingPunct="1"/>
            <a:r>
              <a:rPr lang="en-US" sz="1800" i="1">
                <a:solidFill>
                  <a:srgbClr val="FF0000"/>
                </a:solidFill>
              </a:rPr>
              <a:t>Best-to-Least fit</a:t>
            </a:r>
          </a:p>
        </p:txBody>
      </p:sp>
      <p:sp>
        <p:nvSpPr>
          <p:cNvPr id="7" name="Rectangle 6"/>
          <p:cNvSpPr/>
          <p:nvPr/>
        </p:nvSpPr>
        <p:spPr>
          <a:xfrm>
            <a:off x="609600" y="2767013"/>
            <a:ext cx="914400" cy="15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14400" y="2614613"/>
            <a:ext cx="392113" cy="228600"/>
          </a:xfrm>
          <a:prstGeom prst="rect">
            <a:avLst/>
          </a:prstGeom>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2362200" y="2767013"/>
            <a:ext cx="914400" cy="15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667000" y="2614613"/>
            <a:ext cx="392113" cy="228600"/>
          </a:xfrm>
          <a:prstGeom prst="rect">
            <a:avLst/>
          </a:prstGeom>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86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24756" y="2364582"/>
            <a:ext cx="5222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86582" y="2485231"/>
            <a:ext cx="354012"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60412" y="2135188"/>
            <a:ext cx="6064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28900" y="20955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70919" y="2477294"/>
            <a:ext cx="3508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1169" y="2385219"/>
            <a:ext cx="474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a:off x="1905000" y="3224213"/>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86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1731" y="3825082"/>
            <a:ext cx="6619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55006" y="3783807"/>
            <a:ext cx="661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00200" y="1368425"/>
            <a:ext cx="165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828800" y="1368425"/>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447800" y="1368425"/>
            <a:ext cx="1666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66800" y="1444625"/>
            <a:ext cx="273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981200" y="1368425"/>
            <a:ext cx="257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209800" y="1444625"/>
            <a:ext cx="177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p:nvPr/>
        </p:nvCxnSpPr>
        <p:spPr>
          <a:xfrm flipH="1">
            <a:off x="1600200" y="1901825"/>
            <a:ext cx="206375"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806575" y="1901825"/>
            <a:ext cx="471488" cy="37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633" name="TextBox 29"/>
          <p:cNvSpPr txBox="1">
            <a:spLocks noChangeArrowheads="1"/>
          </p:cNvSpPr>
          <p:nvPr/>
        </p:nvSpPr>
        <p:spPr bwMode="auto">
          <a:xfrm>
            <a:off x="1981200" y="1676400"/>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assigned </a:t>
            </a:r>
          </a:p>
        </p:txBody>
      </p:sp>
      <p:sp>
        <p:nvSpPr>
          <p:cNvPr id="68634" name="TextBox 30"/>
          <p:cNvSpPr txBox="1">
            <a:spLocks noChangeArrowheads="1"/>
          </p:cNvSpPr>
          <p:nvPr/>
        </p:nvSpPr>
        <p:spPr bwMode="auto">
          <a:xfrm>
            <a:off x="2209800" y="3200400"/>
            <a:ext cx="218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Best fit matches each other</a:t>
            </a:r>
          </a:p>
        </p:txBody>
      </p:sp>
      <p:pic>
        <p:nvPicPr>
          <p:cNvPr id="686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00200" y="5038725"/>
            <a:ext cx="165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828800" y="5038725"/>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447800" y="5038725"/>
            <a:ext cx="1666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66800" y="5114925"/>
            <a:ext cx="273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981200" y="5038725"/>
            <a:ext cx="257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209800" y="5114925"/>
            <a:ext cx="1778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41" name="TextBox 37"/>
          <p:cNvSpPr txBox="1">
            <a:spLocks noChangeArrowheads="1"/>
          </p:cNvSpPr>
          <p:nvPr/>
        </p:nvSpPr>
        <p:spPr bwMode="auto">
          <a:xfrm>
            <a:off x="381000" y="5483225"/>
            <a:ext cx="403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Each couple has the same number of offspring</a:t>
            </a:r>
          </a:p>
        </p:txBody>
      </p:sp>
      <p:cxnSp>
        <p:nvCxnSpPr>
          <p:cNvPr id="39" name="Straight Arrow Connector 38"/>
          <p:cNvCxnSpPr/>
          <p:nvPr/>
        </p:nvCxnSpPr>
        <p:spPr>
          <a:xfrm>
            <a:off x="1905000" y="44958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627688" y="2693988"/>
            <a:ext cx="914400" cy="15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5932488" y="2541588"/>
            <a:ext cx="392112" cy="228600"/>
          </a:xfrm>
          <a:prstGeom prst="rect">
            <a:avLst/>
          </a:prstGeom>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7380288" y="2693988"/>
            <a:ext cx="914400" cy="15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7685088" y="2541588"/>
            <a:ext cx="392112" cy="228600"/>
          </a:xfrm>
          <a:prstGeom prst="rect">
            <a:avLst/>
          </a:prstGeom>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86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242844" y="2291557"/>
            <a:ext cx="5222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603876" y="2413000"/>
            <a:ext cx="3540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77706" y="2062957"/>
            <a:ext cx="6064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646988" y="2022475"/>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289007" y="2404269"/>
            <a:ext cx="3508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019257" y="2312194"/>
            <a:ext cx="474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 name="Straight Arrow Connector 49"/>
          <p:cNvCxnSpPr/>
          <p:nvPr/>
        </p:nvCxnSpPr>
        <p:spPr>
          <a:xfrm>
            <a:off x="6923088" y="3151188"/>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86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169025" y="3752851"/>
            <a:ext cx="6619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618288" y="1295400"/>
            <a:ext cx="165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846888" y="1295400"/>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65888" y="1295400"/>
            <a:ext cx="16668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084888" y="1371600"/>
            <a:ext cx="273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999288" y="1295400"/>
            <a:ext cx="25558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227888" y="1371600"/>
            <a:ext cx="1762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9" name="Straight Arrow Connector 58"/>
          <p:cNvCxnSpPr/>
          <p:nvPr/>
        </p:nvCxnSpPr>
        <p:spPr>
          <a:xfrm flipH="1">
            <a:off x="6618288" y="1828800"/>
            <a:ext cx="204787"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823075" y="1828800"/>
            <a:ext cx="473075" cy="37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663" name="TextBox 60"/>
          <p:cNvSpPr txBox="1">
            <a:spLocks noChangeArrowheads="1"/>
          </p:cNvSpPr>
          <p:nvPr/>
        </p:nvSpPr>
        <p:spPr bwMode="auto">
          <a:xfrm>
            <a:off x="6999288" y="1603375"/>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assigned </a:t>
            </a:r>
          </a:p>
        </p:txBody>
      </p:sp>
      <p:sp>
        <p:nvSpPr>
          <p:cNvPr id="68664" name="TextBox 61"/>
          <p:cNvSpPr txBox="1">
            <a:spLocks noChangeArrowheads="1"/>
          </p:cNvSpPr>
          <p:nvPr/>
        </p:nvSpPr>
        <p:spPr bwMode="auto">
          <a:xfrm>
            <a:off x="7086600" y="3124200"/>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Best fit matches the least fit</a:t>
            </a:r>
          </a:p>
        </p:txBody>
      </p:sp>
      <p:pic>
        <p:nvPicPr>
          <p:cNvPr id="686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618288" y="4964113"/>
            <a:ext cx="16510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846888" y="4964113"/>
            <a:ext cx="161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65888" y="4964113"/>
            <a:ext cx="1666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084888" y="5040313"/>
            <a:ext cx="273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999288" y="4964113"/>
            <a:ext cx="2555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7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227888" y="5040313"/>
            <a:ext cx="1762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71" name="TextBox 68"/>
          <p:cNvSpPr txBox="1">
            <a:spLocks noChangeArrowheads="1"/>
          </p:cNvSpPr>
          <p:nvPr/>
        </p:nvSpPr>
        <p:spPr bwMode="auto">
          <a:xfrm>
            <a:off x="5399088" y="5410200"/>
            <a:ext cx="403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Each couple has the same number of offspring</a:t>
            </a:r>
          </a:p>
        </p:txBody>
      </p:sp>
      <p:cxnSp>
        <p:nvCxnSpPr>
          <p:cNvPr id="70" name="Straight Arrow Connector 69"/>
          <p:cNvCxnSpPr/>
          <p:nvPr/>
        </p:nvCxnSpPr>
        <p:spPr>
          <a:xfrm>
            <a:off x="6923088" y="4422775"/>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86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919119" y="3901281"/>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Freeform 71"/>
          <p:cNvSpPr/>
          <p:nvPr/>
        </p:nvSpPr>
        <p:spPr>
          <a:xfrm>
            <a:off x="4449763" y="674688"/>
            <a:ext cx="427037" cy="6099175"/>
          </a:xfrm>
          <a:custGeom>
            <a:avLst/>
            <a:gdLst>
              <a:gd name="connsiteX0" fmla="*/ 149082 w 427553"/>
              <a:gd name="connsiteY0" fmla="*/ 0 h 6098959"/>
              <a:gd name="connsiteX1" fmla="*/ 15917 w 427553"/>
              <a:gd name="connsiteY1" fmla="*/ 417250 h 6098959"/>
              <a:gd name="connsiteX2" fmla="*/ 33672 w 427553"/>
              <a:gd name="connsiteY2" fmla="*/ 523782 h 6098959"/>
              <a:gd name="connsiteX3" fmla="*/ 104694 w 427553"/>
              <a:gd name="connsiteY3" fmla="*/ 577048 h 6098959"/>
              <a:gd name="connsiteX4" fmla="*/ 175715 w 427553"/>
              <a:gd name="connsiteY4" fmla="*/ 639192 h 6098959"/>
              <a:gd name="connsiteX5" fmla="*/ 255614 w 427553"/>
              <a:gd name="connsiteY5" fmla="*/ 692458 h 6098959"/>
              <a:gd name="connsiteX6" fmla="*/ 291125 w 427553"/>
              <a:gd name="connsiteY6" fmla="*/ 807868 h 6098959"/>
              <a:gd name="connsiteX7" fmla="*/ 273369 w 427553"/>
              <a:gd name="connsiteY7" fmla="*/ 994299 h 6098959"/>
              <a:gd name="connsiteX8" fmla="*/ 264492 w 427553"/>
              <a:gd name="connsiteY8" fmla="*/ 1109709 h 6098959"/>
              <a:gd name="connsiteX9" fmla="*/ 246736 w 427553"/>
              <a:gd name="connsiteY9" fmla="*/ 1393794 h 6098959"/>
              <a:gd name="connsiteX10" fmla="*/ 246736 w 427553"/>
              <a:gd name="connsiteY10" fmla="*/ 1979720 h 6098959"/>
              <a:gd name="connsiteX11" fmla="*/ 202348 w 427553"/>
              <a:gd name="connsiteY11" fmla="*/ 2121763 h 6098959"/>
              <a:gd name="connsiteX12" fmla="*/ 166837 w 427553"/>
              <a:gd name="connsiteY12" fmla="*/ 2317072 h 6098959"/>
              <a:gd name="connsiteX13" fmla="*/ 193470 w 427553"/>
              <a:gd name="connsiteY13" fmla="*/ 2601157 h 6098959"/>
              <a:gd name="connsiteX14" fmla="*/ 273369 w 427553"/>
              <a:gd name="connsiteY14" fmla="*/ 2849732 h 6098959"/>
              <a:gd name="connsiteX15" fmla="*/ 300002 w 427553"/>
              <a:gd name="connsiteY15" fmla="*/ 2947386 h 6098959"/>
              <a:gd name="connsiteX16" fmla="*/ 415412 w 427553"/>
              <a:gd name="connsiteY16" fmla="*/ 3178206 h 6098959"/>
              <a:gd name="connsiteX17" fmla="*/ 424290 w 427553"/>
              <a:gd name="connsiteY17" fmla="*/ 3240349 h 6098959"/>
              <a:gd name="connsiteX18" fmla="*/ 353268 w 427553"/>
              <a:gd name="connsiteY18" fmla="*/ 3409025 h 6098959"/>
              <a:gd name="connsiteX19" fmla="*/ 282247 w 427553"/>
              <a:gd name="connsiteY19" fmla="*/ 3559946 h 6098959"/>
              <a:gd name="connsiteX20" fmla="*/ 264492 w 427553"/>
              <a:gd name="connsiteY20" fmla="*/ 3684233 h 6098959"/>
              <a:gd name="connsiteX21" fmla="*/ 246736 w 427553"/>
              <a:gd name="connsiteY21" fmla="*/ 3888419 h 6098959"/>
              <a:gd name="connsiteX22" fmla="*/ 228981 w 427553"/>
              <a:gd name="connsiteY22" fmla="*/ 3968318 h 6098959"/>
              <a:gd name="connsiteX23" fmla="*/ 220103 w 427553"/>
              <a:gd name="connsiteY23" fmla="*/ 4003829 h 6098959"/>
              <a:gd name="connsiteX24" fmla="*/ 202348 w 427553"/>
              <a:gd name="connsiteY24" fmla="*/ 4083728 h 6098959"/>
              <a:gd name="connsiteX25" fmla="*/ 184593 w 427553"/>
              <a:gd name="connsiteY25" fmla="*/ 4279037 h 6098959"/>
              <a:gd name="connsiteX26" fmla="*/ 166837 w 427553"/>
              <a:gd name="connsiteY26" fmla="*/ 4421080 h 6098959"/>
              <a:gd name="connsiteX27" fmla="*/ 149082 w 427553"/>
              <a:gd name="connsiteY27" fmla="*/ 4607511 h 6098959"/>
              <a:gd name="connsiteX28" fmla="*/ 131327 w 427553"/>
              <a:gd name="connsiteY28" fmla="*/ 4802819 h 6098959"/>
              <a:gd name="connsiteX29" fmla="*/ 122449 w 427553"/>
              <a:gd name="connsiteY29" fmla="*/ 4891596 h 6098959"/>
              <a:gd name="connsiteX30" fmla="*/ 104694 w 427553"/>
              <a:gd name="connsiteY30" fmla="*/ 4953740 h 6098959"/>
              <a:gd name="connsiteX31" fmla="*/ 86938 w 427553"/>
              <a:gd name="connsiteY31" fmla="*/ 5095782 h 6098959"/>
              <a:gd name="connsiteX32" fmla="*/ 95816 w 427553"/>
              <a:gd name="connsiteY32" fmla="*/ 5344357 h 6098959"/>
              <a:gd name="connsiteX33" fmla="*/ 104694 w 427553"/>
              <a:gd name="connsiteY33" fmla="*/ 5370990 h 6098959"/>
              <a:gd name="connsiteX34" fmla="*/ 175715 w 427553"/>
              <a:gd name="connsiteY34" fmla="*/ 5468645 h 6098959"/>
              <a:gd name="connsiteX35" fmla="*/ 237859 w 427553"/>
              <a:gd name="connsiteY35" fmla="*/ 5548544 h 6098959"/>
              <a:gd name="connsiteX36" fmla="*/ 246736 w 427553"/>
              <a:gd name="connsiteY36" fmla="*/ 5584054 h 6098959"/>
              <a:gd name="connsiteX37" fmla="*/ 228981 w 427553"/>
              <a:gd name="connsiteY37" fmla="*/ 5690586 h 6098959"/>
              <a:gd name="connsiteX38" fmla="*/ 166837 w 427553"/>
              <a:gd name="connsiteY38" fmla="*/ 5743852 h 6098959"/>
              <a:gd name="connsiteX39" fmla="*/ 24795 w 427553"/>
              <a:gd name="connsiteY39" fmla="*/ 5841507 h 6098959"/>
              <a:gd name="connsiteX40" fmla="*/ 33672 w 427553"/>
              <a:gd name="connsiteY40" fmla="*/ 5885895 h 6098959"/>
              <a:gd name="connsiteX41" fmla="*/ 78061 w 427553"/>
              <a:gd name="connsiteY41" fmla="*/ 5939161 h 6098959"/>
              <a:gd name="connsiteX42" fmla="*/ 95816 w 427553"/>
              <a:gd name="connsiteY42" fmla="*/ 5965794 h 6098959"/>
              <a:gd name="connsiteX43" fmla="*/ 104694 w 427553"/>
              <a:gd name="connsiteY43" fmla="*/ 6036815 h 6098959"/>
              <a:gd name="connsiteX44" fmla="*/ 122449 w 427553"/>
              <a:gd name="connsiteY44" fmla="*/ 6063448 h 6098959"/>
              <a:gd name="connsiteX45" fmla="*/ 131327 w 427553"/>
              <a:gd name="connsiteY45" fmla="*/ 6098959 h 60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27553" h="6098959">
                <a:moveTo>
                  <a:pt x="149082" y="0"/>
                </a:moveTo>
                <a:cubicBezTo>
                  <a:pt x="104694" y="139083"/>
                  <a:pt x="58110" y="277485"/>
                  <a:pt x="15917" y="417250"/>
                </a:cubicBezTo>
                <a:cubicBezTo>
                  <a:pt x="2858" y="460506"/>
                  <a:pt x="0" y="487049"/>
                  <a:pt x="33672" y="523782"/>
                </a:cubicBezTo>
                <a:cubicBezTo>
                  <a:pt x="53668" y="545596"/>
                  <a:pt x="81727" y="558387"/>
                  <a:pt x="104694" y="577048"/>
                </a:cubicBezTo>
                <a:cubicBezTo>
                  <a:pt x="129108" y="596885"/>
                  <a:pt x="150727" y="620083"/>
                  <a:pt x="175715" y="639192"/>
                </a:cubicBezTo>
                <a:cubicBezTo>
                  <a:pt x="201141" y="658636"/>
                  <a:pt x="228981" y="674703"/>
                  <a:pt x="255614" y="692458"/>
                </a:cubicBezTo>
                <a:cubicBezTo>
                  <a:pt x="271614" y="729791"/>
                  <a:pt x="292698" y="765403"/>
                  <a:pt x="291125" y="807868"/>
                </a:cubicBezTo>
                <a:cubicBezTo>
                  <a:pt x="288814" y="870250"/>
                  <a:pt x="279288" y="932155"/>
                  <a:pt x="273369" y="994299"/>
                </a:cubicBezTo>
                <a:cubicBezTo>
                  <a:pt x="269711" y="1032709"/>
                  <a:pt x="267059" y="1071211"/>
                  <a:pt x="264492" y="1109709"/>
                </a:cubicBezTo>
                <a:cubicBezTo>
                  <a:pt x="258181" y="1204379"/>
                  <a:pt x="252655" y="1299099"/>
                  <a:pt x="246736" y="1393794"/>
                </a:cubicBezTo>
                <a:cubicBezTo>
                  <a:pt x="250775" y="1535155"/>
                  <a:pt x="265563" y="1832240"/>
                  <a:pt x="246736" y="1979720"/>
                </a:cubicBezTo>
                <a:cubicBezTo>
                  <a:pt x="240454" y="2028926"/>
                  <a:pt x="213780" y="2073493"/>
                  <a:pt x="202348" y="2121763"/>
                </a:cubicBezTo>
                <a:cubicBezTo>
                  <a:pt x="187098" y="2186152"/>
                  <a:pt x="178674" y="2251969"/>
                  <a:pt x="166837" y="2317072"/>
                </a:cubicBezTo>
                <a:cubicBezTo>
                  <a:pt x="175715" y="2411767"/>
                  <a:pt x="174817" y="2507894"/>
                  <a:pt x="193470" y="2601157"/>
                </a:cubicBezTo>
                <a:cubicBezTo>
                  <a:pt x="210539" y="2686500"/>
                  <a:pt x="246736" y="2766874"/>
                  <a:pt x="273369" y="2849732"/>
                </a:cubicBezTo>
                <a:cubicBezTo>
                  <a:pt x="283694" y="2881854"/>
                  <a:pt x="287665" y="2915982"/>
                  <a:pt x="300002" y="2947386"/>
                </a:cubicBezTo>
                <a:cubicBezTo>
                  <a:pt x="336620" y="3040596"/>
                  <a:pt x="369984" y="3096435"/>
                  <a:pt x="415412" y="3178206"/>
                </a:cubicBezTo>
                <a:cubicBezTo>
                  <a:pt x="418371" y="3198920"/>
                  <a:pt x="427553" y="3219680"/>
                  <a:pt x="424290" y="3240349"/>
                </a:cubicBezTo>
                <a:cubicBezTo>
                  <a:pt x="411046" y="3324226"/>
                  <a:pt x="388349" y="3343248"/>
                  <a:pt x="353268" y="3409025"/>
                </a:cubicBezTo>
                <a:cubicBezTo>
                  <a:pt x="320912" y="3469694"/>
                  <a:pt x="310683" y="3495965"/>
                  <a:pt x="282247" y="3559946"/>
                </a:cubicBezTo>
                <a:lnTo>
                  <a:pt x="264492" y="3684233"/>
                </a:lnTo>
                <a:cubicBezTo>
                  <a:pt x="254830" y="3751865"/>
                  <a:pt x="263304" y="3822140"/>
                  <a:pt x="246736" y="3888419"/>
                </a:cubicBezTo>
                <a:cubicBezTo>
                  <a:pt x="225078" y="3975060"/>
                  <a:pt x="251533" y="3866837"/>
                  <a:pt x="228981" y="3968318"/>
                </a:cubicBezTo>
                <a:cubicBezTo>
                  <a:pt x="226334" y="3980229"/>
                  <a:pt x="222750" y="3991918"/>
                  <a:pt x="220103" y="4003829"/>
                </a:cubicBezTo>
                <a:cubicBezTo>
                  <a:pt x="197562" y="4105264"/>
                  <a:pt x="224000" y="3997124"/>
                  <a:pt x="202348" y="4083728"/>
                </a:cubicBezTo>
                <a:cubicBezTo>
                  <a:pt x="196958" y="4148404"/>
                  <a:pt x="192043" y="4214471"/>
                  <a:pt x="184593" y="4279037"/>
                </a:cubicBezTo>
                <a:cubicBezTo>
                  <a:pt x="179124" y="4326439"/>
                  <a:pt x="171361" y="4373579"/>
                  <a:pt x="166837" y="4421080"/>
                </a:cubicBezTo>
                <a:cubicBezTo>
                  <a:pt x="160919" y="4483224"/>
                  <a:pt x="154909" y="4545359"/>
                  <a:pt x="149082" y="4607511"/>
                </a:cubicBezTo>
                <a:cubicBezTo>
                  <a:pt x="142980" y="4672597"/>
                  <a:pt x="137525" y="4737742"/>
                  <a:pt x="131327" y="4802819"/>
                </a:cubicBezTo>
                <a:cubicBezTo>
                  <a:pt x="128507" y="4832425"/>
                  <a:pt x="130619" y="4863000"/>
                  <a:pt x="122449" y="4891596"/>
                </a:cubicBezTo>
                <a:cubicBezTo>
                  <a:pt x="116531" y="4912311"/>
                  <a:pt x="109208" y="4932675"/>
                  <a:pt x="104694" y="4953740"/>
                </a:cubicBezTo>
                <a:cubicBezTo>
                  <a:pt x="98847" y="4981027"/>
                  <a:pt x="89392" y="5073697"/>
                  <a:pt x="86938" y="5095782"/>
                </a:cubicBezTo>
                <a:cubicBezTo>
                  <a:pt x="89897" y="5178640"/>
                  <a:pt x="90478" y="5261618"/>
                  <a:pt x="95816" y="5344357"/>
                </a:cubicBezTo>
                <a:cubicBezTo>
                  <a:pt x="96419" y="5353696"/>
                  <a:pt x="100893" y="5362439"/>
                  <a:pt x="104694" y="5370990"/>
                </a:cubicBezTo>
                <a:cubicBezTo>
                  <a:pt x="143915" y="5459235"/>
                  <a:pt x="113886" y="5393076"/>
                  <a:pt x="175715" y="5468645"/>
                </a:cubicBezTo>
                <a:cubicBezTo>
                  <a:pt x="271278" y="5585445"/>
                  <a:pt x="164903" y="5475588"/>
                  <a:pt x="237859" y="5548544"/>
                </a:cubicBezTo>
                <a:cubicBezTo>
                  <a:pt x="240818" y="5560381"/>
                  <a:pt x="247497" y="5571877"/>
                  <a:pt x="246736" y="5584054"/>
                </a:cubicBezTo>
                <a:cubicBezTo>
                  <a:pt x="244490" y="5619984"/>
                  <a:pt x="245081" y="5658386"/>
                  <a:pt x="228981" y="5690586"/>
                </a:cubicBezTo>
                <a:cubicBezTo>
                  <a:pt x="216780" y="5714988"/>
                  <a:pt x="189188" y="5728206"/>
                  <a:pt x="166837" y="5743852"/>
                </a:cubicBezTo>
                <a:cubicBezTo>
                  <a:pt x="5170" y="5857020"/>
                  <a:pt x="93254" y="5773048"/>
                  <a:pt x="24795" y="5841507"/>
                </a:cubicBezTo>
                <a:cubicBezTo>
                  <a:pt x="27754" y="5856303"/>
                  <a:pt x="28374" y="5871767"/>
                  <a:pt x="33672" y="5885895"/>
                </a:cubicBezTo>
                <a:cubicBezTo>
                  <a:pt x="42688" y="5909939"/>
                  <a:pt x="62362" y="5920322"/>
                  <a:pt x="78061" y="5939161"/>
                </a:cubicBezTo>
                <a:cubicBezTo>
                  <a:pt x="84891" y="5947358"/>
                  <a:pt x="89898" y="5956916"/>
                  <a:pt x="95816" y="5965794"/>
                </a:cubicBezTo>
                <a:cubicBezTo>
                  <a:pt x="98775" y="5989468"/>
                  <a:pt x="98417" y="6013798"/>
                  <a:pt x="104694" y="6036815"/>
                </a:cubicBezTo>
                <a:cubicBezTo>
                  <a:pt x="107501" y="6047109"/>
                  <a:pt x="117677" y="6053905"/>
                  <a:pt x="122449" y="6063448"/>
                </a:cubicBezTo>
                <a:cubicBezTo>
                  <a:pt x="132263" y="6083076"/>
                  <a:pt x="131327" y="6083826"/>
                  <a:pt x="131327" y="609895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153676255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3"/>
          <p:cNvSpPr txBox="1">
            <a:spLocks noChangeArrowheads="1"/>
          </p:cNvSpPr>
          <p:nvPr/>
        </p:nvSpPr>
        <p:spPr bwMode="auto">
          <a:xfrm>
            <a:off x="1081088" y="646113"/>
            <a:ext cx="2624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t>Scheme 5</a:t>
            </a:r>
            <a:r>
              <a:rPr lang="en-US" sz="1800" i="1">
                <a:solidFill>
                  <a:srgbClr val="FF0000"/>
                </a:solidFill>
              </a:rPr>
              <a:t>: Male fitness -&gt;</a:t>
            </a:r>
          </a:p>
          <a:p>
            <a:pPr eaLnBrk="1" hangingPunct="1"/>
            <a:r>
              <a:rPr lang="en-US" sz="1800" i="1">
                <a:solidFill>
                  <a:srgbClr val="FF0000"/>
                </a:solidFill>
              </a:rPr>
              <a:t>Number of offspring</a:t>
            </a:r>
          </a:p>
        </p:txBody>
      </p:sp>
      <p:pic>
        <p:nvPicPr>
          <p:cNvPr id="696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37406" y="27630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46087" y="2371726"/>
            <a:ext cx="581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18406" y="29154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5006" y="31440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32606" y="29916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13606" y="3144044"/>
            <a:ext cx="3540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55044" y="26027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78844" y="31361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07444" y="29075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56719" y="3901281"/>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82862" y="2617788"/>
            <a:ext cx="4111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788444" y="3059906"/>
            <a:ext cx="350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600200" y="1520825"/>
            <a:ext cx="165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828800" y="1520825"/>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447800" y="1520825"/>
            <a:ext cx="1666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66800" y="1597025"/>
            <a:ext cx="273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981200" y="1520825"/>
            <a:ext cx="257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1"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209800" y="1597025"/>
            <a:ext cx="177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p:cNvCxnSpPr/>
          <p:nvPr/>
        </p:nvCxnSpPr>
        <p:spPr>
          <a:xfrm flipH="1">
            <a:off x="1600200" y="2054225"/>
            <a:ext cx="206375"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06575" y="2054225"/>
            <a:ext cx="471488" cy="37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654" name="TextBox 24"/>
          <p:cNvSpPr txBox="1">
            <a:spLocks noChangeArrowheads="1"/>
          </p:cNvSpPr>
          <p:nvPr/>
        </p:nvSpPr>
        <p:spPr bwMode="auto">
          <a:xfrm>
            <a:off x="1981200" y="1978025"/>
            <a:ext cx="312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assigned male and female</a:t>
            </a:r>
          </a:p>
        </p:txBody>
      </p:sp>
      <p:cxnSp>
        <p:nvCxnSpPr>
          <p:cNvPr id="26" name="Straight Arrow Connector 25"/>
          <p:cNvCxnSpPr/>
          <p:nvPr/>
        </p:nvCxnSpPr>
        <p:spPr>
          <a:xfrm>
            <a:off x="1876425" y="3044825"/>
            <a:ext cx="0" cy="425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656" name="TextBox 26"/>
          <p:cNvSpPr txBox="1">
            <a:spLocks noChangeArrowheads="1"/>
          </p:cNvSpPr>
          <p:nvPr/>
        </p:nvSpPr>
        <p:spPr bwMode="auto">
          <a:xfrm>
            <a:off x="1066800" y="3733800"/>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match</a:t>
            </a:r>
          </a:p>
        </p:txBody>
      </p:sp>
      <p:pic>
        <p:nvPicPr>
          <p:cNvPr id="696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9882" y="3867943"/>
            <a:ext cx="2603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80244" y="3864769"/>
            <a:ext cx="2571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85800" y="4648200"/>
            <a:ext cx="1666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04800" y="4724400"/>
            <a:ext cx="273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Arrow Connector 35"/>
          <p:cNvCxnSpPr/>
          <p:nvPr/>
        </p:nvCxnSpPr>
        <p:spPr>
          <a:xfrm>
            <a:off x="685800" y="4187825"/>
            <a:ext cx="0"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662" name="TextBox 36"/>
          <p:cNvSpPr txBox="1">
            <a:spLocks noChangeArrowheads="1"/>
          </p:cNvSpPr>
          <p:nvPr/>
        </p:nvSpPr>
        <p:spPr bwMode="auto">
          <a:xfrm>
            <a:off x="0" y="5334000"/>
            <a:ext cx="472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The number of offspring is based on the male fitness</a:t>
            </a:r>
          </a:p>
        </p:txBody>
      </p:sp>
      <p:pic>
        <p:nvPicPr>
          <p:cNvPr id="696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3475" y="3744913"/>
            <a:ext cx="58261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Arrow Connector 38"/>
          <p:cNvCxnSpPr/>
          <p:nvPr/>
        </p:nvCxnSpPr>
        <p:spPr>
          <a:xfrm>
            <a:off x="2971800" y="4191000"/>
            <a:ext cx="0"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966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794000" y="4572000"/>
            <a:ext cx="165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022600" y="4572000"/>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641600" y="4572000"/>
            <a:ext cx="1666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260600" y="4648200"/>
            <a:ext cx="273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175000" y="4572000"/>
            <a:ext cx="257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7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403600" y="4648200"/>
            <a:ext cx="177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p:nvPr/>
        </p:nvSpPr>
        <p:spPr>
          <a:xfrm>
            <a:off x="852488" y="92075"/>
            <a:ext cx="8093075" cy="4603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2400" dirty="0"/>
              <a:t>Mating Schemes sorted by fitness &amp; variable offspring numbers</a:t>
            </a:r>
          </a:p>
        </p:txBody>
      </p:sp>
      <p:sp>
        <p:nvSpPr>
          <p:cNvPr id="69672" name="TextBox 46"/>
          <p:cNvSpPr txBox="1">
            <a:spLocks noChangeArrowheads="1"/>
          </p:cNvSpPr>
          <p:nvPr/>
        </p:nvSpPr>
        <p:spPr bwMode="auto">
          <a:xfrm>
            <a:off x="5792788" y="576263"/>
            <a:ext cx="27828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i="1"/>
              <a:t>Scheme 6</a:t>
            </a:r>
            <a:r>
              <a:rPr lang="en-US" sz="1800" i="1"/>
              <a:t>: </a:t>
            </a:r>
            <a:r>
              <a:rPr lang="en-US" sz="1800" i="1">
                <a:solidFill>
                  <a:srgbClr val="FF0000"/>
                </a:solidFill>
              </a:rPr>
              <a:t>Couple fitness -&gt;</a:t>
            </a:r>
          </a:p>
          <a:p>
            <a:pPr eaLnBrk="1" hangingPunct="1"/>
            <a:r>
              <a:rPr lang="en-US" sz="1800" i="1">
                <a:solidFill>
                  <a:srgbClr val="FF0000"/>
                </a:solidFill>
              </a:rPr>
              <a:t>Number of offspring</a:t>
            </a:r>
          </a:p>
          <a:p>
            <a:pPr eaLnBrk="1" hangingPunct="1"/>
            <a:endParaRPr lang="en-US" sz="1800" i="1"/>
          </a:p>
        </p:txBody>
      </p:sp>
      <p:sp>
        <p:nvSpPr>
          <p:cNvPr id="48" name="Rectangle 47"/>
          <p:cNvSpPr/>
          <p:nvPr/>
        </p:nvSpPr>
        <p:spPr>
          <a:xfrm>
            <a:off x="5181600" y="2690813"/>
            <a:ext cx="914400" cy="15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5486400" y="2538413"/>
            <a:ext cx="392113" cy="228600"/>
          </a:xfrm>
          <a:prstGeom prst="rect">
            <a:avLst/>
          </a:prstGeom>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6934200" y="2690813"/>
            <a:ext cx="914400" cy="15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7239000" y="2538413"/>
            <a:ext cx="392113" cy="228600"/>
          </a:xfrm>
          <a:prstGeom prst="rect">
            <a:avLst/>
          </a:prstGeom>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96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96756" y="2288382"/>
            <a:ext cx="5222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158582" y="2409031"/>
            <a:ext cx="354012"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332412" y="2058988"/>
            <a:ext cx="6064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200900" y="20193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842919" y="2401094"/>
            <a:ext cx="3508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73169" y="2309019"/>
            <a:ext cx="474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Straight Arrow Connector 57"/>
          <p:cNvCxnSpPr/>
          <p:nvPr/>
        </p:nvCxnSpPr>
        <p:spPr>
          <a:xfrm>
            <a:off x="6477000" y="3148013"/>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96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961731" y="3748882"/>
            <a:ext cx="6619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765006" y="3707607"/>
            <a:ext cx="661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172200" y="1292225"/>
            <a:ext cx="165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400800" y="1292225"/>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019800" y="1292225"/>
            <a:ext cx="1666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8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638800" y="1368425"/>
            <a:ext cx="273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9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553200" y="1292225"/>
            <a:ext cx="257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91"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6781800" y="1368425"/>
            <a:ext cx="177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7" name="Straight Arrow Connector 66"/>
          <p:cNvCxnSpPr/>
          <p:nvPr/>
        </p:nvCxnSpPr>
        <p:spPr>
          <a:xfrm flipH="1">
            <a:off x="6172200" y="1825625"/>
            <a:ext cx="206375"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78575" y="1825625"/>
            <a:ext cx="471488" cy="37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694" name="TextBox 68"/>
          <p:cNvSpPr txBox="1">
            <a:spLocks noChangeArrowheads="1"/>
          </p:cNvSpPr>
          <p:nvPr/>
        </p:nvSpPr>
        <p:spPr bwMode="auto">
          <a:xfrm>
            <a:off x="6553200" y="1600200"/>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assigned </a:t>
            </a:r>
          </a:p>
        </p:txBody>
      </p:sp>
      <p:sp>
        <p:nvSpPr>
          <p:cNvPr id="69695" name="TextBox 69"/>
          <p:cNvSpPr txBox="1">
            <a:spLocks noChangeArrowheads="1"/>
          </p:cNvSpPr>
          <p:nvPr/>
        </p:nvSpPr>
        <p:spPr bwMode="auto">
          <a:xfrm>
            <a:off x="6781800" y="3124200"/>
            <a:ext cx="218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Best fit matches each other</a:t>
            </a:r>
          </a:p>
        </p:txBody>
      </p:sp>
      <p:pic>
        <p:nvPicPr>
          <p:cNvPr id="696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410200" y="4962525"/>
            <a:ext cx="165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9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638800" y="4962525"/>
            <a:ext cx="161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9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57800" y="4962525"/>
            <a:ext cx="1666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9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876800" y="5038725"/>
            <a:ext cx="273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0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5791200" y="4962525"/>
            <a:ext cx="257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01"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6019800" y="5038725"/>
            <a:ext cx="1778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8" name="Straight Arrow Connector 77"/>
          <p:cNvCxnSpPr/>
          <p:nvPr/>
        </p:nvCxnSpPr>
        <p:spPr>
          <a:xfrm>
            <a:off x="5715000" y="44196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703" name="TextBox 78"/>
          <p:cNvSpPr txBox="1">
            <a:spLocks noChangeArrowheads="1"/>
          </p:cNvSpPr>
          <p:nvPr/>
        </p:nvSpPr>
        <p:spPr bwMode="auto">
          <a:xfrm>
            <a:off x="4724400" y="5486400"/>
            <a:ext cx="426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The number of offspring is based on the couple fitness</a:t>
            </a:r>
          </a:p>
        </p:txBody>
      </p:sp>
      <p:pic>
        <p:nvPicPr>
          <p:cNvPr id="697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292182" y="3936206"/>
            <a:ext cx="354012"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604919" y="3931444"/>
            <a:ext cx="3508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Arrow Connector 81"/>
          <p:cNvCxnSpPr/>
          <p:nvPr/>
        </p:nvCxnSpPr>
        <p:spPr>
          <a:xfrm>
            <a:off x="7696200" y="44196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9707"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7543800" y="4876800"/>
            <a:ext cx="228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772400" y="4899025"/>
            <a:ext cx="228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Freeform 84"/>
          <p:cNvSpPr/>
          <p:nvPr/>
        </p:nvSpPr>
        <p:spPr>
          <a:xfrm>
            <a:off x="4308475" y="674688"/>
            <a:ext cx="431800" cy="6116637"/>
          </a:xfrm>
          <a:custGeom>
            <a:avLst/>
            <a:gdLst>
              <a:gd name="connsiteX0" fmla="*/ 324994 w 431526"/>
              <a:gd name="connsiteY0" fmla="*/ 0 h 6116714"/>
              <a:gd name="connsiteX1" fmla="*/ 369382 w 431526"/>
              <a:gd name="connsiteY1" fmla="*/ 337351 h 6116714"/>
              <a:gd name="connsiteX2" fmla="*/ 396015 w 431526"/>
              <a:gd name="connsiteY2" fmla="*/ 408373 h 6116714"/>
              <a:gd name="connsiteX3" fmla="*/ 422648 w 431526"/>
              <a:gd name="connsiteY3" fmla="*/ 541538 h 6116714"/>
              <a:gd name="connsiteX4" fmla="*/ 431526 w 431526"/>
              <a:gd name="connsiteY4" fmla="*/ 594804 h 6116714"/>
              <a:gd name="connsiteX5" fmla="*/ 422648 w 431526"/>
              <a:gd name="connsiteY5" fmla="*/ 1367161 h 6116714"/>
              <a:gd name="connsiteX6" fmla="*/ 413770 w 431526"/>
              <a:gd name="connsiteY6" fmla="*/ 1420427 h 6116714"/>
              <a:gd name="connsiteX7" fmla="*/ 404893 w 431526"/>
              <a:gd name="connsiteY7" fmla="*/ 2130641 h 6116714"/>
              <a:gd name="connsiteX8" fmla="*/ 324994 w 431526"/>
              <a:gd name="connsiteY8" fmla="*/ 2263806 h 6116714"/>
              <a:gd name="connsiteX9" fmla="*/ 271728 w 431526"/>
              <a:gd name="connsiteY9" fmla="*/ 2379215 h 6116714"/>
              <a:gd name="connsiteX10" fmla="*/ 227339 w 431526"/>
              <a:gd name="connsiteY10" fmla="*/ 2432481 h 6116714"/>
              <a:gd name="connsiteX11" fmla="*/ 191829 w 431526"/>
              <a:gd name="connsiteY11" fmla="*/ 2521258 h 6116714"/>
              <a:gd name="connsiteX12" fmla="*/ 147440 w 431526"/>
              <a:gd name="connsiteY12" fmla="*/ 2592280 h 6116714"/>
              <a:gd name="connsiteX13" fmla="*/ 120807 w 431526"/>
              <a:gd name="connsiteY13" fmla="*/ 2672179 h 6116714"/>
              <a:gd name="connsiteX14" fmla="*/ 85297 w 431526"/>
              <a:gd name="connsiteY14" fmla="*/ 2734322 h 6116714"/>
              <a:gd name="connsiteX15" fmla="*/ 32031 w 431526"/>
              <a:gd name="connsiteY15" fmla="*/ 2876365 h 6116714"/>
              <a:gd name="connsiteX16" fmla="*/ 32031 w 431526"/>
              <a:gd name="connsiteY16" fmla="*/ 3213716 h 6116714"/>
              <a:gd name="connsiteX17" fmla="*/ 67541 w 431526"/>
              <a:gd name="connsiteY17" fmla="*/ 3293615 h 6116714"/>
              <a:gd name="connsiteX18" fmla="*/ 129685 w 431526"/>
              <a:gd name="connsiteY18" fmla="*/ 3435658 h 6116714"/>
              <a:gd name="connsiteX19" fmla="*/ 147440 w 431526"/>
              <a:gd name="connsiteY19" fmla="*/ 3559946 h 6116714"/>
              <a:gd name="connsiteX20" fmla="*/ 174073 w 431526"/>
              <a:gd name="connsiteY20" fmla="*/ 4190260 h 6116714"/>
              <a:gd name="connsiteX21" fmla="*/ 191829 w 431526"/>
              <a:gd name="connsiteY21" fmla="*/ 4314547 h 6116714"/>
              <a:gd name="connsiteX22" fmla="*/ 209584 w 431526"/>
              <a:gd name="connsiteY22" fmla="*/ 4341180 h 6116714"/>
              <a:gd name="connsiteX23" fmla="*/ 227339 w 431526"/>
              <a:gd name="connsiteY23" fmla="*/ 4394447 h 6116714"/>
              <a:gd name="connsiteX24" fmla="*/ 236217 w 431526"/>
              <a:gd name="connsiteY24" fmla="*/ 4421080 h 6116714"/>
              <a:gd name="connsiteX25" fmla="*/ 253972 w 431526"/>
              <a:gd name="connsiteY25" fmla="*/ 4483223 h 6116714"/>
              <a:gd name="connsiteX26" fmla="*/ 271728 w 431526"/>
              <a:gd name="connsiteY26" fmla="*/ 4545367 h 6116714"/>
              <a:gd name="connsiteX27" fmla="*/ 289483 w 431526"/>
              <a:gd name="connsiteY27" fmla="*/ 4580878 h 6116714"/>
              <a:gd name="connsiteX28" fmla="*/ 271728 w 431526"/>
              <a:gd name="connsiteY28" fmla="*/ 4829452 h 6116714"/>
              <a:gd name="connsiteX29" fmla="*/ 253972 w 431526"/>
              <a:gd name="connsiteY29" fmla="*/ 4935984 h 6116714"/>
              <a:gd name="connsiteX30" fmla="*/ 236217 w 431526"/>
              <a:gd name="connsiteY30" fmla="*/ 4953740 h 6116714"/>
              <a:gd name="connsiteX31" fmla="*/ 200706 w 431526"/>
              <a:gd name="connsiteY31" fmla="*/ 5051394 h 6116714"/>
              <a:gd name="connsiteX32" fmla="*/ 182951 w 431526"/>
              <a:gd name="connsiteY32" fmla="*/ 5078027 h 6116714"/>
              <a:gd name="connsiteX33" fmla="*/ 111930 w 431526"/>
              <a:gd name="connsiteY33" fmla="*/ 5157926 h 6116714"/>
              <a:gd name="connsiteX34" fmla="*/ 85297 w 431526"/>
              <a:gd name="connsiteY34" fmla="*/ 5202314 h 6116714"/>
              <a:gd name="connsiteX35" fmla="*/ 67541 w 431526"/>
              <a:gd name="connsiteY35" fmla="*/ 5220070 h 6116714"/>
              <a:gd name="connsiteX36" fmla="*/ 40908 w 431526"/>
              <a:gd name="connsiteY36" fmla="*/ 5273336 h 6116714"/>
              <a:gd name="connsiteX37" fmla="*/ 49786 w 431526"/>
              <a:gd name="connsiteY37" fmla="*/ 5370990 h 6116714"/>
              <a:gd name="connsiteX38" fmla="*/ 103052 w 431526"/>
              <a:gd name="connsiteY38" fmla="*/ 5468645 h 6116714"/>
              <a:gd name="connsiteX39" fmla="*/ 138563 w 431526"/>
              <a:gd name="connsiteY39" fmla="*/ 5513033 h 6116714"/>
              <a:gd name="connsiteX40" fmla="*/ 174073 w 431526"/>
              <a:gd name="connsiteY40" fmla="*/ 5530788 h 6116714"/>
              <a:gd name="connsiteX41" fmla="*/ 236217 w 431526"/>
              <a:gd name="connsiteY41" fmla="*/ 5566299 h 6116714"/>
              <a:gd name="connsiteX42" fmla="*/ 262850 w 431526"/>
              <a:gd name="connsiteY42" fmla="*/ 5628443 h 6116714"/>
              <a:gd name="connsiteX43" fmla="*/ 289483 w 431526"/>
              <a:gd name="connsiteY43" fmla="*/ 5663953 h 6116714"/>
              <a:gd name="connsiteX44" fmla="*/ 298361 w 431526"/>
              <a:gd name="connsiteY44" fmla="*/ 5690586 h 6116714"/>
              <a:gd name="connsiteX45" fmla="*/ 307238 w 431526"/>
              <a:gd name="connsiteY45" fmla="*/ 5726097 h 6116714"/>
              <a:gd name="connsiteX46" fmla="*/ 324994 w 431526"/>
              <a:gd name="connsiteY46" fmla="*/ 5752730 h 6116714"/>
              <a:gd name="connsiteX47" fmla="*/ 342749 w 431526"/>
              <a:gd name="connsiteY47" fmla="*/ 5805996 h 6116714"/>
              <a:gd name="connsiteX48" fmla="*/ 351627 w 431526"/>
              <a:gd name="connsiteY48" fmla="*/ 6116714 h 611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31526" h="6116714">
                <a:moveTo>
                  <a:pt x="324994" y="0"/>
                </a:moveTo>
                <a:cubicBezTo>
                  <a:pt x="339790" y="112450"/>
                  <a:pt x="349949" y="225609"/>
                  <a:pt x="369382" y="337351"/>
                </a:cubicBezTo>
                <a:cubicBezTo>
                  <a:pt x="373714" y="362261"/>
                  <a:pt x="388474" y="384240"/>
                  <a:pt x="396015" y="408373"/>
                </a:cubicBezTo>
                <a:cubicBezTo>
                  <a:pt x="415488" y="470689"/>
                  <a:pt x="413197" y="480109"/>
                  <a:pt x="422648" y="541538"/>
                </a:cubicBezTo>
                <a:cubicBezTo>
                  <a:pt x="425385" y="559329"/>
                  <a:pt x="428567" y="577049"/>
                  <a:pt x="431526" y="594804"/>
                </a:cubicBezTo>
                <a:cubicBezTo>
                  <a:pt x="428567" y="852256"/>
                  <a:pt x="428184" y="1109751"/>
                  <a:pt x="422648" y="1367161"/>
                </a:cubicBezTo>
                <a:cubicBezTo>
                  <a:pt x="422261" y="1385157"/>
                  <a:pt x="414188" y="1402432"/>
                  <a:pt x="413770" y="1420427"/>
                </a:cubicBezTo>
                <a:cubicBezTo>
                  <a:pt x="408266" y="1657119"/>
                  <a:pt x="420642" y="1894409"/>
                  <a:pt x="404893" y="2130641"/>
                </a:cubicBezTo>
                <a:cubicBezTo>
                  <a:pt x="401377" y="2183382"/>
                  <a:pt x="352910" y="2223926"/>
                  <a:pt x="324994" y="2263806"/>
                </a:cubicBezTo>
                <a:cubicBezTo>
                  <a:pt x="251080" y="2369398"/>
                  <a:pt x="354638" y="2234124"/>
                  <a:pt x="271728" y="2379215"/>
                </a:cubicBezTo>
                <a:cubicBezTo>
                  <a:pt x="260261" y="2399282"/>
                  <a:pt x="242135" y="2414726"/>
                  <a:pt x="227339" y="2432481"/>
                </a:cubicBezTo>
                <a:cubicBezTo>
                  <a:pt x="215502" y="2462073"/>
                  <a:pt x="206082" y="2492751"/>
                  <a:pt x="191829" y="2521258"/>
                </a:cubicBezTo>
                <a:cubicBezTo>
                  <a:pt x="179344" y="2546228"/>
                  <a:pt x="159327" y="2567020"/>
                  <a:pt x="147440" y="2592280"/>
                </a:cubicBezTo>
                <a:cubicBezTo>
                  <a:pt x="135486" y="2617682"/>
                  <a:pt x="132059" y="2646459"/>
                  <a:pt x="120807" y="2672179"/>
                </a:cubicBezTo>
                <a:cubicBezTo>
                  <a:pt x="111244" y="2694036"/>
                  <a:pt x="94810" y="2712443"/>
                  <a:pt x="85297" y="2734322"/>
                </a:cubicBezTo>
                <a:cubicBezTo>
                  <a:pt x="65135" y="2780696"/>
                  <a:pt x="32031" y="2876365"/>
                  <a:pt x="32031" y="2876365"/>
                </a:cubicBezTo>
                <a:cubicBezTo>
                  <a:pt x="12060" y="3026145"/>
                  <a:pt x="0" y="3042883"/>
                  <a:pt x="32031" y="3213716"/>
                </a:cubicBezTo>
                <a:cubicBezTo>
                  <a:pt x="37402" y="3242362"/>
                  <a:pt x="56444" y="3266665"/>
                  <a:pt x="67541" y="3293615"/>
                </a:cubicBezTo>
                <a:cubicBezTo>
                  <a:pt x="123423" y="3429330"/>
                  <a:pt x="61977" y="3300244"/>
                  <a:pt x="129685" y="3435658"/>
                </a:cubicBezTo>
                <a:cubicBezTo>
                  <a:pt x="135323" y="3469487"/>
                  <a:pt x="145823" y="3528018"/>
                  <a:pt x="147440" y="3559946"/>
                </a:cubicBezTo>
                <a:cubicBezTo>
                  <a:pt x="158074" y="3769969"/>
                  <a:pt x="144332" y="3982082"/>
                  <a:pt x="174073" y="4190260"/>
                </a:cubicBezTo>
                <a:cubicBezTo>
                  <a:pt x="179992" y="4231689"/>
                  <a:pt x="168615" y="4279726"/>
                  <a:pt x="191829" y="4314547"/>
                </a:cubicBezTo>
                <a:cubicBezTo>
                  <a:pt x="197747" y="4323425"/>
                  <a:pt x="205251" y="4331430"/>
                  <a:pt x="209584" y="4341180"/>
                </a:cubicBezTo>
                <a:cubicBezTo>
                  <a:pt x="217185" y="4358283"/>
                  <a:pt x="221421" y="4376691"/>
                  <a:pt x="227339" y="4394447"/>
                </a:cubicBezTo>
                <a:cubicBezTo>
                  <a:pt x="230298" y="4403325"/>
                  <a:pt x="233947" y="4412002"/>
                  <a:pt x="236217" y="4421080"/>
                </a:cubicBezTo>
                <a:cubicBezTo>
                  <a:pt x="255665" y="4498866"/>
                  <a:pt x="234871" y="4419554"/>
                  <a:pt x="253972" y="4483223"/>
                </a:cubicBezTo>
                <a:cubicBezTo>
                  <a:pt x="260162" y="4503858"/>
                  <a:pt x="264366" y="4525120"/>
                  <a:pt x="271728" y="4545367"/>
                </a:cubicBezTo>
                <a:cubicBezTo>
                  <a:pt x="276251" y="4557804"/>
                  <a:pt x="283565" y="4569041"/>
                  <a:pt x="289483" y="4580878"/>
                </a:cubicBezTo>
                <a:cubicBezTo>
                  <a:pt x="277663" y="4817278"/>
                  <a:pt x="288660" y="4685532"/>
                  <a:pt x="271728" y="4829452"/>
                </a:cubicBezTo>
                <a:cubicBezTo>
                  <a:pt x="270786" y="4837457"/>
                  <a:pt x="268192" y="4912284"/>
                  <a:pt x="253972" y="4935984"/>
                </a:cubicBezTo>
                <a:cubicBezTo>
                  <a:pt x="249666" y="4943161"/>
                  <a:pt x="242135" y="4947821"/>
                  <a:pt x="236217" y="4953740"/>
                </a:cubicBezTo>
                <a:cubicBezTo>
                  <a:pt x="224710" y="4999766"/>
                  <a:pt x="226905" y="4998996"/>
                  <a:pt x="200706" y="5051394"/>
                </a:cubicBezTo>
                <a:cubicBezTo>
                  <a:pt x="195934" y="5060937"/>
                  <a:pt x="189895" y="5069926"/>
                  <a:pt x="182951" y="5078027"/>
                </a:cubicBezTo>
                <a:cubicBezTo>
                  <a:pt x="130604" y="5139099"/>
                  <a:pt x="161788" y="5086700"/>
                  <a:pt x="111930" y="5157926"/>
                </a:cubicBezTo>
                <a:cubicBezTo>
                  <a:pt x="102035" y="5172062"/>
                  <a:pt x="95326" y="5188273"/>
                  <a:pt x="85297" y="5202314"/>
                </a:cubicBezTo>
                <a:cubicBezTo>
                  <a:pt x="80432" y="5209125"/>
                  <a:pt x="72770" y="5213534"/>
                  <a:pt x="67541" y="5220070"/>
                </a:cubicBezTo>
                <a:cubicBezTo>
                  <a:pt x="47874" y="5244654"/>
                  <a:pt x="50285" y="5245207"/>
                  <a:pt x="40908" y="5273336"/>
                </a:cubicBezTo>
                <a:cubicBezTo>
                  <a:pt x="43867" y="5305887"/>
                  <a:pt x="43762" y="5338864"/>
                  <a:pt x="49786" y="5370990"/>
                </a:cubicBezTo>
                <a:cubicBezTo>
                  <a:pt x="56039" y="5404340"/>
                  <a:pt x="84715" y="5443432"/>
                  <a:pt x="103052" y="5468645"/>
                </a:cubicBezTo>
                <a:cubicBezTo>
                  <a:pt x="114197" y="5483969"/>
                  <a:pt x="124303" y="5500556"/>
                  <a:pt x="138563" y="5513033"/>
                </a:cubicBezTo>
                <a:cubicBezTo>
                  <a:pt x="148522" y="5521747"/>
                  <a:pt x="162583" y="5524222"/>
                  <a:pt x="174073" y="5530788"/>
                </a:cubicBezTo>
                <a:cubicBezTo>
                  <a:pt x="261899" y="5580975"/>
                  <a:pt x="128921" y="5512652"/>
                  <a:pt x="236217" y="5566299"/>
                </a:cubicBezTo>
                <a:cubicBezTo>
                  <a:pt x="300848" y="5663248"/>
                  <a:pt x="205518" y="5513780"/>
                  <a:pt x="262850" y="5628443"/>
                </a:cubicBezTo>
                <a:cubicBezTo>
                  <a:pt x="269467" y="5641677"/>
                  <a:pt x="280605" y="5652116"/>
                  <a:pt x="289483" y="5663953"/>
                </a:cubicBezTo>
                <a:cubicBezTo>
                  <a:pt x="292442" y="5672831"/>
                  <a:pt x="295790" y="5681588"/>
                  <a:pt x="298361" y="5690586"/>
                </a:cubicBezTo>
                <a:cubicBezTo>
                  <a:pt x="301713" y="5702318"/>
                  <a:pt x="302432" y="5714882"/>
                  <a:pt x="307238" y="5726097"/>
                </a:cubicBezTo>
                <a:cubicBezTo>
                  <a:pt x="311441" y="5735904"/>
                  <a:pt x="319075" y="5743852"/>
                  <a:pt x="324994" y="5752730"/>
                </a:cubicBezTo>
                <a:lnTo>
                  <a:pt x="342749" y="5805996"/>
                </a:lnTo>
                <a:cubicBezTo>
                  <a:pt x="352982" y="5836696"/>
                  <a:pt x="351627" y="6046381"/>
                  <a:pt x="351627" y="611671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35675449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5025" y="84138"/>
            <a:ext cx="7632700" cy="46196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2400" dirty="0"/>
              <a:t>Mating Schemes: </a:t>
            </a:r>
            <a:r>
              <a:rPr lang="en-US" sz="2400" dirty="0">
                <a:solidFill>
                  <a:srgbClr val="FF0000"/>
                </a:solidFill>
              </a:rPr>
              <a:t>Herd – Only  the Best male</a:t>
            </a:r>
            <a:r>
              <a:rPr lang="en-US" sz="2400" dirty="0"/>
              <a:t> </a:t>
            </a:r>
            <a:r>
              <a:rPr lang="en-US" sz="2400" dirty="0">
                <a:solidFill>
                  <a:srgbClr val="FF0000"/>
                </a:solidFill>
              </a:rPr>
              <a:t>is reproduced</a:t>
            </a:r>
          </a:p>
        </p:txBody>
      </p:sp>
      <p:sp>
        <p:nvSpPr>
          <p:cNvPr id="70658" name="TextBox 4"/>
          <p:cNvSpPr txBox="1">
            <a:spLocks noChangeArrowheads="1"/>
          </p:cNvSpPr>
          <p:nvPr/>
        </p:nvSpPr>
        <p:spPr bwMode="auto">
          <a:xfrm>
            <a:off x="1600200" y="1066800"/>
            <a:ext cx="1023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Scheme7</a:t>
            </a:r>
          </a:p>
        </p:txBody>
      </p:sp>
      <p:sp>
        <p:nvSpPr>
          <p:cNvPr id="7" name="Rectangle 6"/>
          <p:cNvSpPr/>
          <p:nvPr/>
        </p:nvSpPr>
        <p:spPr>
          <a:xfrm>
            <a:off x="685800" y="3276600"/>
            <a:ext cx="914400" cy="15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90600" y="3124200"/>
            <a:ext cx="392113" cy="228600"/>
          </a:xfrm>
          <a:prstGeom prst="rect">
            <a:avLst/>
          </a:prstGeom>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2438400" y="3276600"/>
            <a:ext cx="914400" cy="15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743200" y="3124200"/>
            <a:ext cx="392113" cy="228600"/>
          </a:xfrm>
          <a:prstGeom prst="rect">
            <a:avLst/>
          </a:prstGeom>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a:off x="2057400" y="36576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676400" y="2411413"/>
            <a:ext cx="206375" cy="33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882775" y="2411413"/>
            <a:ext cx="471488" cy="37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666" name="TextBox 27"/>
          <p:cNvSpPr txBox="1">
            <a:spLocks noChangeArrowheads="1"/>
          </p:cNvSpPr>
          <p:nvPr/>
        </p:nvSpPr>
        <p:spPr bwMode="auto">
          <a:xfrm>
            <a:off x="2057400" y="2185988"/>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Random assigned </a:t>
            </a:r>
          </a:p>
        </p:txBody>
      </p:sp>
      <p:sp>
        <p:nvSpPr>
          <p:cNvPr id="70667" name="TextBox 28"/>
          <p:cNvSpPr txBox="1">
            <a:spLocks noChangeArrowheads="1"/>
          </p:cNvSpPr>
          <p:nvPr/>
        </p:nvSpPr>
        <p:spPr bwMode="auto">
          <a:xfrm>
            <a:off x="152400" y="4191000"/>
            <a:ext cx="139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Only the best fit </a:t>
            </a:r>
          </a:p>
          <a:p>
            <a:pPr eaLnBrk="1" hangingPunct="1"/>
            <a:r>
              <a:rPr lang="en-US" sz="1400"/>
              <a:t>male is left</a:t>
            </a:r>
          </a:p>
        </p:txBody>
      </p:sp>
      <p:cxnSp>
        <p:nvCxnSpPr>
          <p:cNvPr id="47" name="Straight Arrow Connector 46"/>
          <p:cNvCxnSpPr/>
          <p:nvPr/>
        </p:nvCxnSpPr>
        <p:spPr>
          <a:xfrm flipV="1">
            <a:off x="2362200" y="1905000"/>
            <a:ext cx="2667000" cy="2514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362200" y="3276600"/>
            <a:ext cx="27432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362200" y="4419600"/>
            <a:ext cx="2667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671" name="TextBox 74"/>
          <p:cNvSpPr txBox="1">
            <a:spLocks noChangeArrowheads="1"/>
          </p:cNvSpPr>
          <p:nvPr/>
        </p:nvSpPr>
        <p:spPr bwMode="auto">
          <a:xfrm>
            <a:off x="6629400" y="68580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Same number of the offspring</a:t>
            </a:r>
          </a:p>
        </p:txBody>
      </p:sp>
      <p:pic>
        <p:nvPicPr>
          <p:cNvPr id="7067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14478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438" y="17526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638" y="16764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8" y="14478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238" y="13716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8" y="19050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238" y="19050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38" y="16764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19050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438" y="16002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038" y="19050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238" y="18288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638" y="16002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838" y="15240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638" y="20574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838" y="20574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038" y="18288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8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438" y="20574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9718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766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2004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9718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8956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4290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4290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004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429000"/>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638" y="43434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238" y="46482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438" y="45720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838" y="43434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38" y="42672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838" y="48006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38" y="48006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4238" y="45720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638" y="4800600"/>
            <a:ext cx="284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667000"/>
            <a:ext cx="690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0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973388"/>
            <a:ext cx="457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048000"/>
            <a:ext cx="344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659063"/>
            <a:ext cx="512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2963863"/>
            <a:ext cx="34766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1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040063"/>
            <a:ext cx="2635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191000"/>
            <a:ext cx="690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752600"/>
            <a:ext cx="512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1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3124200"/>
            <a:ext cx="34766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1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572000"/>
            <a:ext cx="2635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14331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01874" y="305630"/>
          <a:ext cx="8814433" cy="58270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453670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149"/>
            <a:ext cx="8229600" cy="1547887"/>
          </a:xfrm>
        </p:spPr>
        <p:style>
          <a:lnRef idx="1">
            <a:schemeClr val="accent3"/>
          </a:lnRef>
          <a:fillRef idx="2">
            <a:schemeClr val="accent3"/>
          </a:fillRef>
          <a:effectRef idx="1">
            <a:schemeClr val="accent3"/>
          </a:effectRef>
          <a:fontRef idx="minor">
            <a:schemeClr val="dk1"/>
          </a:fontRef>
        </p:style>
        <p:txBody>
          <a:bodyPr>
            <a:normAutofit/>
          </a:bodyPr>
          <a:lstStyle/>
          <a:p>
            <a:r>
              <a:rPr lang="en-US" b="1" dirty="0" smtClean="0">
                <a:solidFill>
                  <a:srgbClr val="FF0000"/>
                </a:solidFill>
              </a:rPr>
              <a:t>EXTRA (optional) </a:t>
            </a:r>
            <a:r>
              <a:rPr lang="en-US" b="1" dirty="0" smtClean="0">
                <a:solidFill>
                  <a:srgbClr val="FF0000"/>
                </a:solidFill>
              </a:rPr>
              <a:t>assignment</a:t>
            </a:r>
            <a:r>
              <a:rPr lang="en-US" dirty="0" smtClean="0"/>
              <a:t/>
            </a:r>
            <a:br>
              <a:rPr lang="en-US" dirty="0" smtClean="0"/>
            </a:br>
            <a:r>
              <a:rPr lang="en-US" sz="3600" dirty="0"/>
              <a:t>WRITE ONE PAGE SUMMARY on the </a:t>
            </a:r>
            <a:r>
              <a:rPr lang="en-US" sz="3600" dirty="0" smtClean="0"/>
              <a:t> paper</a:t>
            </a:r>
            <a:endParaRPr lang="en-US" dirty="0"/>
          </a:p>
        </p:txBody>
      </p:sp>
      <p:pic>
        <p:nvPicPr>
          <p:cNvPr id="6" name="Picture 5" descr="Screen Shot 2017-02-07 at 7.32.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320" y="1805869"/>
            <a:ext cx="6218007" cy="5052131"/>
          </a:xfrm>
          <a:prstGeom prst="rect">
            <a:avLst/>
          </a:prstGeom>
        </p:spPr>
      </p:pic>
    </p:spTree>
    <p:extLst>
      <p:ext uri="{BB962C8B-B14F-4D97-AF65-F5344CB8AC3E}">
        <p14:creationId xmlns:p14="http://schemas.microsoft.com/office/powerpoint/2010/main" val="297055599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7122" y="3361977"/>
            <a:ext cx="7622600" cy="923330"/>
          </a:xfrm>
          <a:prstGeom prst="rect">
            <a:avLst/>
          </a:prstGeom>
          <a:noFill/>
        </p:spPr>
        <p:txBody>
          <a:bodyPr wrap="none" rtlCol="0">
            <a:spAutoFit/>
          </a:bodyPr>
          <a:lstStyle/>
          <a:p>
            <a:r>
              <a:rPr lang="en-US" dirty="0" smtClean="0"/>
              <a:t>Watch my public lecture from the Internet about an alternative to Dr. Sanford </a:t>
            </a:r>
          </a:p>
          <a:p>
            <a:r>
              <a:rPr lang="en-US" dirty="0" smtClean="0"/>
              <a:t>explanation for the origin of </a:t>
            </a:r>
            <a:r>
              <a:rPr lang="en-US" dirty="0"/>
              <a:t>new genes </a:t>
            </a:r>
            <a:r>
              <a:rPr lang="en-US" dirty="0">
                <a:hlinkClick r:id="rId2"/>
              </a:rPr>
              <a:t>http://bpg.utoledo.edu/~afedorov/lab</a:t>
            </a:r>
            <a:r>
              <a:rPr lang="en-US" dirty="0" smtClean="0">
                <a:hlinkClick r:id="rId2"/>
              </a:rPr>
              <a:t>/</a:t>
            </a:r>
            <a:r>
              <a:rPr lang="en-US" dirty="0" smtClean="0"/>
              <a:t> </a:t>
            </a:r>
          </a:p>
          <a:p>
            <a:r>
              <a:rPr lang="en-US" dirty="0" smtClean="0"/>
              <a:t>Write one page summary.</a:t>
            </a:r>
            <a:endParaRPr lang="en-US" dirty="0"/>
          </a:p>
        </p:txBody>
      </p:sp>
      <p:sp>
        <p:nvSpPr>
          <p:cNvPr id="7" name="Title 1"/>
          <p:cNvSpPr>
            <a:spLocks noGrp="1"/>
          </p:cNvSpPr>
          <p:nvPr>
            <p:ph type="title"/>
          </p:nvPr>
        </p:nvSpPr>
        <p:spPr>
          <a:xfrm>
            <a:off x="520247" y="901675"/>
            <a:ext cx="8229600" cy="1547887"/>
          </a:xfrm>
        </p:spPr>
        <p:style>
          <a:lnRef idx="1">
            <a:schemeClr val="accent3"/>
          </a:lnRef>
          <a:fillRef idx="2">
            <a:schemeClr val="accent3"/>
          </a:fillRef>
          <a:effectRef idx="1">
            <a:schemeClr val="accent3"/>
          </a:effectRef>
          <a:fontRef idx="minor">
            <a:schemeClr val="dk1"/>
          </a:fontRef>
        </p:style>
        <p:txBody>
          <a:bodyPr>
            <a:normAutofit/>
          </a:bodyPr>
          <a:lstStyle/>
          <a:p>
            <a:r>
              <a:rPr lang="en-US" b="1" dirty="0" smtClean="0">
                <a:solidFill>
                  <a:srgbClr val="FF0000"/>
                </a:solidFill>
              </a:rPr>
              <a:t>Homework </a:t>
            </a:r>
            <a:r>
              <a:rPr lang="en-US" b="1" dirty="0" smtClean="0">
                <a:solidFill>
                  <a:srgbClr val="FF0000"/>
                </a:solidFill>
              </a:rPr>
              <a:t>assignment</a:t>
            </a:r>
            <a:endParaRPr lang="en-US" dirty="0"/>
          </a:p>
        </p:txBody>
      </p:sp>
    </p:spTree>
    <p:extLst>
      <p:ext uri="{BB962C8B-B14F-4D97-AF65-F5344CB8AC3E}">
        <p14:creationId xmlns:p14="http://schemas.microsoft.com/office/powerpoint/2010/main" val="8727000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rm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a:solidFill>
                  <a:srgbClr val="000000"/>
                </a:solidFill>
              </a:rPr>
              <a:t>From Andreas Wagner paper 2008</a:t>
            </a:r>
          </a:p>
        </p:txBody>
      </p:sp>
      <p:sp>
        <p:nvSpPr>
          <p:cNvPr id="3" name="Content Placeholder 2"/>
          <p:cNvSpPr>
            <a:spLocks noGrp="1"/>
          </p:cNvSpPr>
          <p:nvPr>
            <p:ph idx="1"/>
          </p:nvPr>
        </p:nvSpPr>
        <p:spPr/>
        <p:txBody>
          <a:bodyPr>
            <a:normAutofit/>
          </a:bodyPr>
          <a:lstStyle/>
          <a:p>
            <a:pPr marL="0" indent="0">
              <a:lnSpc>
                <a:spcPct val="80000"/>
              </a:lnSpc>
              <a:buFont typeface="Arial" charset="0"/>
              <a:buNone/>
            </a:pPr>
            <a:r>
              <a:rPr lang="ja-JP" altLang="en-US" sz="3000">
                <a:latin typeface="Calibri" charset="0"/>
              </a:rPr>
              <a:t>“</a:t>
            </a:r>
            <a:r>
              <a:rPr lang="en-US" sz="3000">
                <a:latin typeface="Calibri" charset="0"/>
              </a:rPr>
              <a:t>The tension between neutralism and selectionism is at least as old as the field of molecular evolution</a:t>
            </a:r>
            <a:r>
              <a:rPr lang="en-US" sz="3000" baseline="30000">
                <a:latin typeface="Calibri" charset="0"/>
              </a:rPr>
              <a:t>1</a:t>
            </a:r>
            <a:r>
              <a:rPr lang="ja-JP" altLang="en-US" sz="3000" baseline="30000">
                <a:latin typeface="Calibri" charset="0"/>
              </a:rPr>
              <a:t>”</a:t>
            </a:r>
            <a:r>
              <a:rPr lang="en-US" sz="3000" baseline="30000">
                <a:latin typeface="Calibri" charset="0"/>
              </a:rPr>
              <a:t>. </a:t>
            </a:r>
          </a:p>
          <a:p>
            <a:pPr marL="0" indent="0">
              <a:lnSpc>
                <a:spcPct val="80000"/>
              </a:lnSpc>
              <a:buFont typeface="Arial" charset="0"/>
              <a:buNone/>
            </a:pPr>
            <a:endParaRPr lang="en-US" sz="3000" baseline="30000">
              <a:latin typeface="Calibri" charset="0"/>
            </a:endParaRPr>
          </a:p>
          <a:p>
            <a:pPr marL="0" indent="0">
              <a:lnSpc>
                <a:spcPct val="80000"/>
              </a:lnSpc>
              <a:buFont typeface="Arial" charset="0"/>
              <a:buNone/>
            </a:pPr>
            <a:r>
              <a:rPr lang="ja-JP" altLang="en-US" sz="3000">
                <a:latin typeface="Calibri" charset="0"/>
              </a:rPr>
              <a:t>“</a:t>
            </a:r>
            <a:r>
              <a:rPr lang="en-US" sz="3000">
                <a:latin typeface="Calibri" charset="0"/>
              </a:rPr>
              <a:t>…To neutralism, beneficial mutations are rare and are fixed less frequently than neutral or slightly deleterious mutations</a:t>
            </a:r>
            <a:r>
              <a:rPr lang="en-US" sz="3000" baseline="30000">
                <a:latin typeface="Calibri" charset="0"/>
              </a:rPr>
              <a:t>2</a:t>
            </a:r>
            <a:r>
              <a:rPr lang="en-US" sz="3000">
                <a:latin typeface="Calibri" charset="0"/>
              </a:rPr>
              <a:t>. By contrast, according to selectionism, beneficial mutations are abundant: most mutations that go to fixation in a population would be beneficial, or are at least linked to abundantly occurring beneficial mutations.</a:t>
            </a:r>
            <a:r>
              <a:rPr lang="ja-JP" altLang="en-US" sz="3000">
                <a:latin typeface="Calibri" charset="0"/>
              </a:rPr>
              <a:t>”</a:t>
            </a:r>
            <a:endParaRPr lang="en-US" sz="3000">
              <a:latin typeface="Calibri" charset="0"/>
            </a:endParaRPr>
          </a:p>
        </p:txBody>
      </p:sp>
    </p:spTree>
    <p:extLst>
      <p:ext uri="{BB962C8B-B14F-4D97-AF65-F5344CB8AC3E}">
        <p14:creationId xmlns:p14="http://schemas.microsoft.com/office/powerpoint/2010/main" val="3702490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4">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4000" dirty="0">
                <a:solidFill>
                  <a:srgbClr val="000000"/>
                </a:solidFill>
              </a:rPr>
              <a:t>Each mutation can be characterized </a:t>
            </a:r>
            <a:r>
              <a:rPr lang="en-US" sz="4000" dirty="0" smtClean="0">
                <a:solidFill>
                  <a:srgbClr val="000000"/>
                </a:solidFill>
              </a:rPr>
              <a:t>by   </a:t>
            </a:r>
            <a:r>
              <a:rPr lang="en-US" sz="4000" dirty="0">
                <a:solidFill>
                  <a:srgbClr val="000000"/>
                </a:solidFill>
              </a:rPr>
              <a:t>selection coefficient (</a:t>
            </a:r>
            <a:r>
              <a:rPr lang="en-US" sz="4000" b="1" i="1" dirty="0">
                <a:solidFill>
                  <a:srgbClr val="FF0000"/>
                </a:solidFill>
              </a:rPr>
              <a:t>s</a:t>
            </a:r>
            <a:r>
              <a:rPr lang="en-US" sz="4000" i="1" dirty="0" smtClean="0">
                <a:solidFill>
                  <a:srgbClr val="000000"/>
                </a:solidFill>
              </a:rPr>
              <a:t>) and fitness (</a:t>
            </a:r>
            <a:r>
              <a:rPr lang="en-US" sz="4000" b="1" i="1" dirty="0" smtClean="0">
                <a:solidFill>
                  <a:srgbClr val="FF0000"/>
                </a:solidFill>
              </a:rPr>
              <a:t>W</a:t>
            </a:r>
            <a:r>
              <a:rPr lang="en-US" sz="4000" i="1" dirty="0" smtClean="0">
                <a:solidFill>
                  <a:srgbClr val="000000"/>
                </a:solidFill>
              </a:rPr>
              <a:t>)</a:t>
            </a:r>
            <a:endParaRPr lang="en-US" sz="4000" dirty="0">
              <a:solidFill>
                <a:srgbClr val="000000"/>
              </a:solidFill>
            </a:endParaRPr>
          </a:p>
        </p:txBody>
      </p:sp>
      <p:pic>
        <p:nvPicPr>
          <p:cNvPr id="60421" name="Picture 5" descr="Screen shot 2011-02-23 at 8.39.1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2913" y="2568575"/>
            <a:ext cx="6178550"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Box 6"/>
          <p:cNvSpPr txBox="1">
            <a:spLocks noChangeArrowheads="1"/>
          </p:cNvSpPr>
          <p:nvPr/>
        </p:nvSpPr>
        <p:spPr bwMode="auto">
          <a:xfrm>
            <a:off x="492125" y="1819275"/>
            <a:ext cx="407987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3700"/>
              <a:t>From Nei et al. 2010</a:t>
            </a:r>
          </a:p>
        </p:txBody>
      </p:sp>
    </p:spTree>
    <p:extLst>
      <p:ext uri="{BB962C8B-B14F-4D97-AF65-F5344CB8AC3E}">
        <p14:creationId xmlns:p14="http://schemas.microsoft.com/office/powerpoint/2010/main" val="8075981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950" y="261589"/>
            <a:ext cx="8110850" cy="1143000"/>
          </a:xfrm>
          <a:effectLst>
            <a:glow rad="228600">
              <a:schemeClr val="accent2">
                <a:satMod val="175000"/>
                <a:alpha val="40000"/>
              </a:schemeClr>
            </a:glow>
            <a:outerShdw blurRad="76200" dir="13500000" sy="23000" kx="1200000" algn="br"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a:noAutofit/>
          </a:bodyPr>
          <a:lstStyle/>
          <a:p>
            <a:r>
              <a:rPr lang="en-US" sz="3600" dirty="0" smtClean="0"/>
              <a:t>Selection coefficient (</a:t>
            </a:r>
            <a:r>
              <a:rPr lang="en-US" sz="3600" dirty="0" smtClean="0">
                <a:solidFill>
                  <a:srgbClr val="FF0000"/>
                </a:solidFill>
              </a:rPr>
              <a:t>S</a:t>
            </a:r>
            <a:r>
              <a:rPr lang="en-US" sz="3600" dirty="0" smtClean="0"/>
              <a:t>) and fitness (</a:t>
            </a:r>
            <a:r>
              <a:rPr lang="en-US" sz="3600" dirty="0" smtClean="0">
                <a:solidFill>
                  <a:srgbClr val="FF0000"/>
                </a:solidFill>
              </a:rPr>
              <a:t>w</a:t>
            </a:r>
            <a:r>
              <a:rPr lang="en-US" sz="3600" dirty="0" smtClean="0"/>
              <a:t>)</a:t>
            </a:r>
            <a:br>
              <a:rPr lang="en-US" sz="3600" dirty="0" smtClean="0"/>
            </a:br>
            <a:r>
              <a:rPr lang="en-US" sz="3600" dirty="0" smtClean="0"/>
              <a:t>(Wikipedia)</a:t>
            </a:r>
            <a:endParaRPr lang="en-US" sz="36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Natural selection is the fact that some traits make it more likely for an organism to survive and reproduce. Population genetics describes natural selection by defining </a:t>
            </a:r>
            <a:r>
              <a:rPr lang="en-US" u="sng" dirty="0" smtClean="0"/>
              <a:t>fitness as a propensity or probability of survival and reproduction in a particular environment</a:t>
            </a:r>
            <a:r>
              <a:rPr lang="en-US" dirty="0" smtClean="0"/>
              <a:t>. The fitness is normally given by the symbol </a:t>
            </a:r>
            <a:r>
              <a:rPr lang="en-US" b="1" dirty="0" smtClean="0">
                <a:solidFill>
                  <a:srgbClr val="FF0000"/>
                </a:solidFill>
              </a:rPr>
              <a:t>w=1+s </a:t>
            </a:r>
            <a:r>
              <a:rPr lang="en-US" dirty="0" smtClean="0"/>
              <a:t>where </a:t>
            </a:r>
            <a:r>
              <a:rPr lang="en-US" b="1" dirty="0" smtClean="0">
                <a:solidFill>
                  <a:srgbClr val="FF0000"/>
                </a:solidFill>
              </a:rPr>
              <a:t>s</a:t>
            </a:r>
            <a:r>
              <a:rPr lang="en-US" dirty="0" smtClean="0"/>
              <a:t> is the selection coefficient. Natural selection acts on phenotypes, or the observable characteristics of organisms, but the genetically heritable basis of any phenotype which gives a reproductive advantage will become more common in a population (see allele frequency). In this way, natural selection converts differences in fitness into changes in allele frequency in a population over successive generations.</a:t>
            </a:r>
            <a:endParaRPr lang="en-US" dirty="0"/>
          </a:p>
        </p:txBody>
      </p:sp>
    </p:spTree>
    <p:extLst>
      <p:ext uri="{BB962C8B-B14F-4D97-AF65-F5344CB8AC3E}">
        <p14:creationId xmlns:p14="http://schemas.microsoft.com/office/powerpoint/2010/main" val="18348773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216"/>
            <a:ext cx="8229600" cy="2871085"/>
          </a:xfrm>
        </p:spPr>
        <p:style>
          <a:lnRef idx="1">
            <a:schemeClr val="accent2"/>
          </a:lnRef>
          <a:fillRef idx="2">
            <a:schemeClr val="accent2"/>
          </a:fillRef>
          <a:effectRef idx="1">
            <a:schemeClr val="accent2"/>
          </a:effectRef>
          <a:fontRef idx="minor">
            <a:schemeClr val="dk1"/>
          </a:fontRef>
        </p:style>
        <p:txBody>
          <a:bodyPr rtlCol="0">
            <a:normAutofit fontScale="90000"/>
          </a:bodyPr>
          <a:lstStyle/>
          <a:p>
            <a:pPr fontAlgn="auto">
              <a:spcAft>
                <a:spcPts val="0"/>
              </a:spcAft>
              <a:defRPr/>
            </a:pPr>
            <a:r>
              <a:rPr lang="en-US" b="1" dirty="0" smtClean="0">
                <a:solidFill>
                  <a:srgbClr val="FF0000"/>
                </a:solidFill>
                <a:effectLst>
                  <a:glow rad="139700">
                    <a:srgbClr val="800000">
                      <a:alpha val="75000"/>
                    </a:srgbClr>
                  </a:glow>
                </a:effectLst>
              </a:rPr>
              <a:t>PROBLEM !!! </a:t>
            </a:r>
            <a:r>
              <a:rPr lang="en-US" dirty="0" smtClean="0"/>
              <a:t/>
            </a:r>
            <a:br>
              <a:rPr lang="en-US" dirty="0" smtClean="0"/>
            </a:br>
            <a:r>
              <a:rPr lang="en-US" sz="4222" dirty="0" smtClean="0"/>
              <a:t>It is absolutely impossible to measure the selection coefficient</a:t>
            </a:r>
            <a:r>
              <a:rPr lang="en-US" sz="4222" i="1" dirty="0" smtClean="0"/>
              <a:t> S  </a:t>
            </a:r>
            <a:r>
              <a:rPr lang="en-US" sz="4222" dirty="0" smtClean="0"/>
              <a:t>for a given mutation in experiments with complex organisms like mouse or wheat</a:t>
            </a:r>
            <a:endParaRPr lang="en-US" sz="4222" dirty="0"/>
          </a:p>
        </p:txBody>
      </p:sp>
      <p:sp>
        <p:nvSpPr>
          <p:cNvPr id="61443" name="TextBox 3"/>
          <p:cNvSpPr txBox="1">
            <a:spLocks noChangeArrowheads="1"/>
          </p:cNvSpPr>
          <p:nvPr/>
        </p:nvSpPr>
        <p:spPr bwMode="auto">
          <a:xfrm>
            <a:off x="1176338" y="3320254"/>
            <a:ext cx="60706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3100" dirty="0">
                <a:solidFill>
                  <a:srgbClr val="800000"/>
                </a:solidFill>
              </a:rPr>
              <a:t>… unless this mutation is deleterious  </a:t>
            </a:r>
          </a:p>
        </p:txBody>
      </p:sp>
      <p:sp>
        <p:nvSpPr>
          <p:cNvPr id="5" name="TextBox 4"/>
          <p:cNvSpPr txBox="1"/>
          <p:nvPr/>
        </p:nvSpPr>
        <p:spPr>
          <a:xfrm>
            <a:off x="197269" y="4564284"/>
            <a:ext cx="8778565" cy="2062103"/>
          </a:xfrm>
          <a:prstGeom prst="rect">
            <a:avLst/>
          </a:prstGeom>
          <a:noFill/>
        </p:spPr>
        <p:txBody>
          <a:bodyPr>
            <a:spAutoFit/>
          </a:bodyPr>
          <a:lstStyle/>
          <a:p>
            <a:pPr fontAlgn="auto">
              <a:spcBef>
                <a:spcPts val="0"/>
              </a:spcBef>
              <a:spcAft>
                <a:spcPts val="0"/>
              </a:spcAft>
              <a:defRPr/>
            </a:pPr>
            <a:r>
              <a:rPr lang="en-US" sz="3200" dirty="0">
                <a:solidFill>
                  <a:srgbClr val="0000FF"/>
                </a:solidFill>
                <a:effectLst>
                  <a:glow rad="101600">
                    <a:schemeClr val="accent6">
                      <a:lumMod val="60000"/>
                      <a:lumOff val="40000"/>
                      <a:alpha val="75000"/>
                    </a:schemeClr>
                  </a:glow>
                </a:effectLst>
                <a:latin typeface="+mn-lt"/>
                <a:ea typeface="+mn-ea"/>
                <a:cs typeface="+mn-cs"/>
              </a:rPr>
              <a:t>Therefore, the crucial parameter (S) for each theory </a:t>
            </a:r>
          </a:p>
          <a:p>
            <a:pPr fontAlgn="auto">
              <a:spcBef>
                <a:spcPts val="0"/>
              </a:spcBef>
              <a:spcAft>
                <a:spcPts val="0"/>
              </a:spcAft>
              <a:defRPr/>
            </a:pPr>
            <a:r>
              <a:rPr lang="en-US" sz="3200" dirty="0">
                <a:solidFill>
                  <a:srgbClr val="0000FF"/>
                </a:solidFill>
                <a:effectLst>
                  <a:glow rad="101600">
                    <a:schemeClr val="accent6">
                      <a:lumMod val="60000"/>
                      <a:lumOff val="40000"/>
                      <a:alpha val="75000"/>
                    </a:schemeClr>
                  </a:glow>
                </a:effectLst>
                <a:latin typeface="+mn-lt"/>
                <a:ea typeface="+mn-ea"/>
                <a:cs typeface="+mn-cs"/>
              </a:rPr>
              <a:t>is totally elusive and the dispute between </a:t>
            </a:r>
          </a:p>
          <a:p>
            <a:pPr fontAlgn="auto">
              <a:spcBef>
                <a:spcPts val="0"/>
              </a:spcBef>
              <a:spcAft>
                <a:spcPts val="0"/>
              </a:spcAft>
              <a:defRPr/>
            </a:pPr>
            <a:r>
              <a:rPr lang="en-US" sz="3200" dirty="0" err="1">
                <a:solidFill>
                  <a:srgbClr val="0000FF"/>
                </a:solidFill>
                <a:effectLst>
                  <a:glow rad="101600">
                    <a:schemeClr val="accent6">
                      <a:lumMod val="60000"/>
                      <a:lumOff val="40000"/>
                      <a:alpha val="75000"/>
                    </a:schemeClr>
                  </a:glow>
                </a:effectLst>
                <a:latin typeface="+mn-lt"/>
                <a:ea typeface="+mn-ea"/>
                <a:cs typeface="+mn-cs"/>
              </a:rPr>
              <a:t>Selectionism</a:t>
            </a:r>
            <a:r>
              <a:rPr lang="en-US" sz="3200" dirty="0">
                <a:solidFill>
                  <a:srgbClr val="0000FF"/>
                </a:solidFill>
                <a:effectLst>
                  <a:glow rad="101600">
                    <a:schemeClr val="accent6">
                      <a:lumMod val="60000"/>
                      <a:lumOff val="40000"/>
                      <a:alpha val="75000"/>
                    </a:schemeClr>
                  </a:glow>
                </a:effectLst>
                <a:latin typeface="+mn-lt"/>
                <a:ea typeface="+mn-ea"/>
                <a:cs typeface="+mn-cs"/>
              </a:rPr>
              <a:t> versus Neutralism cannot be resolved!</a:t>
            </a:r>
          </a:p>
          <a:p>
            <a:pPr fontAlgn="auto">
              <a:spcBef>
                <a:spcPts val="0"/>
              </a:spcBef>
              <a:spcAft>
                <a:spcPts val="0"/>
              </a:spcAft>
              <a:defRPr/>
            </a:pPr>
            <a:endParaRPr lang="en-US" sz="3200" dirty="0">
              <a:solidFill>
                <a:srgbClr val="0000FF"/>
              </a:solidFill>
              <a:effectLst>
                <a:glow rad="101600">
                  <a:schemeClr val="accent6">
                    <a:lumMod val="60000"/>
                    <a:lumOff val="40000"/>
                    <a:alpha val="75000"/>
                  </a:schemeClr>
                </a:glow>
              </a:effectLst>
              <a:latin typeface="+mn-lt"/>
              <a:ea typeface="+mn-ea"/>
              <a:cs typeface="+mn-cs"/>
            </a:endParaRPr>
          </a:p>
        </p:txBody>
      </p:sp>
    </p:spTree>
    <p:extLst>
      <p:ext uri="{BB962C8B-B14F-4D97-AF65-F5344CB8AC3E}">
        <p14:creationId xmlns:p14="http://schemas.microsoft.com/office/powerpoint/2010/main" val="14101440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2685</TotalTime>
  <Words>2989</Words>
  <Application>Microsoft Macintosh PowerPoint</Application>
  <PresentationFormat>On-screen Show (4:3)</PresentationFormat>
  <Paragraphs>292</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Lecture 9: Population Genetics  Mathematical modeling versus Computer modeling </vt:lpstr>
      <vt:lpstr>Every human being has about 80 de novo mutations</vt:lpstr>
      <vt:lpstr>Wikipedia </vt:lpstr>
      <vt:lpstr>Human Exome Project 2017, ABPG</vt:lpstr>
      <vt:lpstr>Known controversies in Population Genetics: Selectionism versus Neutralism </vt:lpstr>
      <vt:lpstr>From Andreas Wagner paper 2008</vt:lpstr>
      <vt:lpstr>Each mutation can be characterized by   selection coefficient (s) and fitness (W)</vt:lpstr>
      <vt:lpstr>Selection coefficient (S) and fitness (w) (Wikipedia)</vt:lpstr>
      <vt:lpstr>PROBLEM !!!  It is absolutely impossible to measure the selection coefficient S  for a given mutation in experiments with complex organisms like mouse or wheat</vt:lpstr>
      <vt:lpstr>How has the highest fitness ? </vt:lpstr>
      <vt:lpstr>Fitness – a tricky illusive parameter</vt:lpstr>
      <vt:lpstr>Problems with bacteria</vt:lpstr>
      <vt:lpstr>A vast majority of equations in Population Genetics study a single locus (enormous simplification)</vt:lpstr>
      <vt:lpstr>Each mutation can be characterized by   selection coefficient (s) and fitness (W)</vt:lpstr>
      <vt:lpstr>PowerPoint Presentation</vt:lpstr>
      <vt:lpstr>Elegant and straightforward solution by Weissman et al. 2010</vt:lpstr>
      <vt:lpstr>Optional homework assignment WRITE ONE PAGE SUMMARY on the  paper</vt:lpstr>
      <vt:lpstr>From Dr. Sanford’s book (p.53)</vt:lpstr>
      <vt:lpstr>From Dr. Sanford’s presentation http://www.youtube.com/watch?v=0-rx_lS3ZwI </vt:lpstr>
      <vt:lpstr>Homework assignment</vt:lpstr>
      <vt:lpstr>Mathematical modeling versus Computer modeling in Population Genetics</vt:lpstr>
      <vt:lpstr>Advantages of computer modeling</vt:lpstr>
      <vt:lpstr>Matrix Algorithms for Genome Evolution</vt:lpstr>
      <vt:lpstr>“1000 Genomes” international project</vt:lpstr>
      <vt:lpstr>The 1000 Genome Project</vt:lpstr>
      <vt:lpstr>PowerPoint Presentation</vt:lpstr>
      <vt:lpstr>Major haplotypes of human hemeoxygenase-1 gene (only of frequent SNPs are shown)</vt:lpstr>
      <vt:lpstr>Every human being has 50- 100 de novo mutations</vt:lpstr>
      <vt:lpstr>Mathematical modeling versus Computer modeling in Population Genetics</vt:lpstr>
      <vt:lpstr>Mathematical modeling versus Computer modeling in Population Genetics</vt:lpstr>
      <vt:lpstr>Advantages of computer modeling</vt:lpstr>
      <vt:lpstr>Matrix Algorithms for Genome Evolution (MAGE)</vt:lpstr>
      <vt:lpstr>PowerPoint Presentation</vt:lpstr>
      <vt:lpstr>A large portion of a real genomic sequence (even whole chromosomes of human or other species) can be assigned as a reference genome for a model population </vt:lpstr>
      <vt:lpstr>Mutations are created randomly taking a user-defined parameter μ (number of novel mutations per gamete)</vt:lpstr>
      <vt:lpstr>Upon generation of a mutation, MAGE assigns a selection coefficient (s) to the mutation using a user-defined s-distribution. </vt:lpstr>
      <vt:lpstr>Our popular distributions (D parameters)</vt:lpstr>
      <vt:lpstr>PowerPoint Presentation</vt:lpstr>
      <vt:lpstr>PowerPoint Presentation</vt:lpstr>
      <vt:lpstr>Calculation of fitness for each generated offspring</vt:lpstr>
      <vt:lpstr>The fitness of a gene in is calculated from the wm and wp values and also another user-defined parameter, the dominance coefficient (h parameter). </vt:lpstr>
      <vt:lpstr>Darwinian selection – The fittest are survive only</vt:lpstr>
      <vt:lpstr>Results of MAGE simulations</vt:lpstr>
      <vt:lpstr>MAGE modeling number of SNPs in population</vt:lpstr>
      <vt:lpstr>MAGE modeling number of SNPs in population</vt:lpstr>
      <vt:lpstr>Change of population fitness in generations when deleterious mutations overwhelm beneficial ones</vt:lpstr>
      <vt:lpstr>Change of population fitness in generations when deleterious mutations overwhelm beneficial ones</vt:lpstr>
      <vt:lpstr>Major Conclusion</vt:lpstr>
      <vt:lpstr>PowerPoint Presentation</vt:lpstr>
      <vt:lpstr>PowerPoint Presentation</vt:lpstr>
      <vt:lpstr>MAGE outcome on the probability of fixation of a mutation with selection coefficient s </vt:lpstr>
      <vt:lpstr>PowerPoint Presentation</vt:lpstr>
      <vt:lpstr>PowerPoint Presentation</vt:lpstr>
      <vt:lpstr>PowerPoint Presentation</vt:lpstr>
      <vt:lpstr>PowerPoint Presentation</vt:lpstr>
      <vt:lpstr>PowerPoint Presentation</vt:lpstr>
      <vt:lpstr>EXTRA (optional) assignment WRITE ONE PAGE SUMMARY on the  paper</vt:lpstr>
      <vt:lpstr>Homework assignment</vt:lpstr>
    </vt:vector>
  </TitlesOfParts>
  <Company>University of Toledo Health Science Campus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Alexei Fedorov</dc:creator>
  <cp:lastModifiedBy>Alexei Fedorov</cp:lastModifiedBy>
  <cp:revision>73</cp:revision>
  <cp:lastPrinted>2012-02-05T21:38:18Z</cp:lastPrinted>
  <dcterms:created xsi:type="dcterms:W3CDTF">2012-01-20T19:14:32Z</dcterms:created>
  <dcterms:modified xsi:type="dcterms:W3CDTF">2017-02-08T22:26:22Z</dcterms:modified>
</cp:coreProperties>
</file>