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8" d="100"/>
          <a:sy n="168" d="100"/>
        </p:scale>
        <p:origin x="-104" y="-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D:\School%20Stuff\Independant%20Study%20class\Paper%20to%20puplish\population%20distribution%20graphs%20and%20results.xlsx" TargetMode="External"/><Relationship Id="rId3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311141090071"/>
          <c:y val="0.172352755905512"/>
          <c:w val="0.873544182583587"/>
          <c:h val="0.70774138232721"/>
        </c:manualLayout>
      </c:layout>
      <c:lineChart>
        <c:grouping val="standard"/>
        <c:varyColors val="0"/>
        <c:ser>
          <c:idx val="1"/>
          <c:order val="0"/>
          <c:tx>
            <c:strRef>
              <c:f>'[POP_GRAPH.xlsx]All pop graph'!$B$1</c:f>
              <c:strCache>
                <c:ptCount val="1"/>
                <c:pt idx="0">
                  <c:v>ASW-60</c:v>
                </c:pt>
              </c:strCache>
            </c:strRef>
          </c:tx>
          <c:marker>
            <c:symbol val="square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graph'!$B$2:$B$282</c:f>
              <c:numCache>
                <c:formatCode>General</c:formatCode>
                <c:ptCount val="281"/>
                <c:pt idx="1">
                  <c:v>1.0</c:v>
                </c:pt>
                <c:pt idx="6">
                  <c:v>1.0</c:v>
                </c:pt>
                <c:pt idx="39">
                  <c:v>1.0</c:v>
                </c:pt>
                <c:pt idx="126">
                  <c:v>1.0</c:v>
                </c:pt>
                <c:pt idx="140">
                  <c:v>1.0</c:v>
                </c:pt>
                <c:pt idx="142">
                  <c:v>1.0</c:v>
                </c:pt>
                <c:pt idx="157">
                  <c:v>1.0</c:v>
                </c:pt>
                <c:pt idx="177">
                  <c:v>1.0</c:v>
                </c:pt>
                <c:pt idx="194">
                  <c:v>1.0</c:v>
                </c:pt>
                <c:pt idx="200">
                  <c:v>2.0</c:v>
                </c:pt>
                <c:pt idx="202">
                  <c:v>1.0</c:v>
                </c:pt>
                <c:pt idx="205">
                  <c:v>1.0</c:v>
                </c:pt>
                <c:pt idx="206">
                  <c:v>1.0</c:v>
                </c:pt>
                <c:pt idx="209">
                  <c:v>2.0</c:v>
                </c:pt>
                <c:pt idx="210">
                  <c:v>1.0</c:v>
                </c:pt>
                <c:pt idx="212">
                  <c:v>2.0</c:v>
                </c:pt>
                <c:pt idx="213">
                  <c:v>2.0</c:v>
                </c:pt>
                <c:pt idx="214">
                  <c:v>2.0</c:v>
                </c:pt>
                <c:pt idx="215">
                  <c:v>1.0</c:v>
                </c:pt>
                <c:pt idx="216">
                  <c:v>2.0</c:v>
                </c:pt>
                <c:pt idx="218">
                  <c:v>5.0</c:v>
                </c:pt>
                <c:pt idx="219">
                  <c:v>2.0</c:v>
                </c:pt>
                <c:pt idx="220">
                  <c:v>3.0</c:v>
                </c:pt>
                <c:pt idx="221">
                  <c:v>3.0</c:v>
                </c:pt>
                <c:pt idx="222">
                  <c:v>3.0</c:v>
                </c:pt>
                <c:pt idx="223">
                  <c:v>1.0</c:v>
                </c:pt>
                <c:pt idx="224">
                  <c:v>3.0</c:v>
                </c:pt>
                <c:pt idx="225">
                  <c:v>4.0</c:v>
                </c:pt>
                <c:pt idx="226">
                  <c:v>10.0</c:v>
                </c:pt>
                <c:pt idx="227">
                  <c:v>7.0</c:v>
                </c:pt>
                <c:pt idx="228">
                  <c:v>9.0</c:v>
                </c:pt>
                <c:pt idx="229">
                  <c:v>8.0</c:v>
                </c:pt>
                <c:pt idx="230">
                  <c:v>8.0</c:v>
                </c:pt>
                <c:pt idx="231">
                  <c:v>12.0</c:v>
                </c:pt>
                <c:pt idx="232">
                  <c:v>16.0</c:v>
                </c:pt>
                <c:pt idx="233">
                  <c:v>14.0</c:v>
                </c:pt>
                <c:pt idx="234">
                  <c:v>19.0</c:v>
                </c:pt>
                <c:pt idx="235">
                  <c:v>26.0</c:v>
                </c:pt>
                <c:pt idx="236">
                  <c:v>20.0</c:v>
                </c:pt>
                <c:pt idx="237">
                  <c:v>33.0</c:v>
                </c:pt>
                <c:pt idx="238">
                  <c:v>44.0</c:v>
                </c:pt>
                <c:pt idx="239">
                  <c:v>61.0</c:v>
                </c:pt>
                <c:pt idx="240">
                  <c:v>63.0</c:v>
                </c:pt>
                <c:pt idx="241">
                  <c:v>92.0</c:v>
                </c:pt>
                <c:pt idx="242">
                  <c:v>132.0</c:v>
                </c:pt>
                <c:pt idx="243">
                  <c:v>132.0</c:v>
                </c:pt>
                <c:pt idx="244">
                  <c:v>173.0</c:v>
                </c:pt>
                <c:pt idx="245">
                  <c:v>175.0</c:v>
                </c:pt>
                <c:pt idx="246">
                  <c:v>160.0</c:v>
                </c:pt>
                <c:pt idx="247">
                  <c:v>162.0</c:v>
                </c:pt>
                <c:pt idx="248">
                  <c:v>117.0</c:v>
                </c:pt>
                <c:pt idx="249">
                  <c:v>87.0</c:v>
                </c:pt>
                <c:pt idx="250">
                  <c:v>69.0</c:v>
                </c:pt>
                <c:pt idx="251">
                  <c:v>41.0</c:v>
                </c:pt>
                <c:pt idx="252">
                  <c:v>28.0</c:v>
                </c:pt>
                <c:pt idx="253">
                  <c:v>16.0</c:v>
                </c:pt>
                <c:pt idx="254">
                  <c:v>10.0</c:v>
                </c:pt>
                <c:pt idx="255">
                  <c:v>6.0</c:v>
                </c:pt>
                <c:pt idx="256">
                  <c:v>8.0</c:v>
                </c:pt>
                <c:pt idx="257">
                  <c:v>2.0</c:v>
                </c:pt>
                <c:pt idx="258">
                  <c:v>3.0</c:v>
                </c:pt>
                <c:pt idx="259">
                  <c:v>2.0</c:v>
                </c:pt>
                <c:pt idx="261">
                  <c:v>1.0</c:v>
                </c:pt>
                <c:pt idx="262">
                  <c:v>3.0</c:v>
                </c:pt>
                <c:pt idx="263">
                  <c:v>3.0</c:v>
                </c:pt>
                <c:pt idx="264">
                  <c:v>1.0</c:v>
                </c:pt>
                <c:pt idx="265">
                  <c:v>1.0</c:v>
                </c:pt>
                <c:pt idx="267">
                  <c:v>1.0</c:v>
                </c:pt>
                <c:pt idx="268">
                  <c:v>2.0</c:v>
                </c:pt>
                <c:pt idx="269">
                  <c:v>1.0</c:v>
                </c:pt>
                <c:pt idx="271">
                  <c:v>1.0</c:v>
                </c:pt>
                <c:pt idx="278">
                  <c:v>1.0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'[POP_GRAPH.xlsx]All pop graph'!$C$1</c:f>
              <c:strCache>
                <c:ptCount val="1"/>
                <c:pt idx="0">
                  <c:v>CEU-84</c:v>
                </c:pt>
              </c:strCache>
            </c:strRef>
          </c:tx>
          <c:marker>
            <c:symbol val="triangle"/>
            <c:size val="4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graph'!$C$2:$C$282</c:f>
              <c:numCache>
                <c:formatCode>General</c:formatCode>
                <c:ptCount val="281"/>
                <c:pt idx="78">
                  <c:v>1.0</c:v>
                </c:pt>
                <c:pt idx="88">
                  <c:v>1.0</c:v>
                </c:pt>
                <c:pt idx="95">
                  <c:v>1.0</c:v>
                </c:pt>
                <c:pt idx="98">
                  <c:v>2.0</c:v>
                </c:pt>
                <c:pt idx="99">
                  <c:v>3.0</c:v>
                </c:pt>
                <c:pt idx="100">
                  <c:v>8.0</c:v>
                </c:pt>
                <c:pt idx="101">
                  <c:v>13.0</c:v>
                </c:pt>
                <c:pt idx="102">
                  <c:v>55.0</c:v>
                </c:pt>
                <c:pt idx="103">
                  <c:v>112.0</c:v>
                </c:pt>
                <c:pt idx="104">
                  <c:v>228.0</c:v>
                </c:pt>
                <c:pt idx="105">
                  <c:v>361.0</c:v>
                </c:pt>
                <c:pt idx="106">
                  <c:v>516.0</c:v>
                </c:pt>
                <c:pt idx="107">
                  <c:v>544.0</c:v>
                </c:pt>
                <c:pt idx="108">
                  <c:v>587.0</c:v>
                </c:pt>
                <c:pt idx="109">
                  <c:v>485.0</c:v>
                </c:pt>
                <c:pt idx="110">
                  <c:v>328.0</c:v>
                </c:pt>
                <c:pt idx="111">
                  <c:v>172.0</c:v>
                </c:pt>
                <c:pt idx="112">
                  <c:v>84.0</c:v>
                </c:pt>
                <c:pt idx="113">
                  <c:v>49.0</c:v>
                </c:pt>
                <c:pt idx="114">
                  <c:v>14.0</c:v>
                </c:pt>
                <c:pt idx="115">
                  <c:v>6.0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'[POP_GRAPH.xlsx]All pop graph'!$D$1</c:f>
              <c:strCache>
                <c:ptCount val="1"/>
                <c:pt idx="0">
                  <c:v>CHB-96</c:v>
                </c:pt>
              </c:strCache>
            </c:strRef>
          </c:tx>
          <c:marker>
            <c:symbol val="x"/>
            <c:size val="4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graph'!$D$2:$D$282</c:f>
              <c:numCache>
                <c:formatCode>General</c:formatCode>
                <c:ptCount val="281"/>
                <c:pt idx="73">
                  <c:v>2.0</c:v>
                </c:pt>
                <c:pt idx="74">
                  <c:v>11.0</c:v>
                </c:pt>
                <c:pt idx="75">
                  <c:v>40.0</c:v>
                </c:pt>
                <c:pt idx="76">
                  <c:v>91.0</c:v>
                </c:pt>
                <c:pt idx="77">
                  <c:v>171.0</c:v>
                </c:pt>
                <c:pt idx="78">
                  <c:v>315.0</c:v>
                </c:pt>
                <c:pt idx="79">
                  <c:v>416.0</c:v>
                </c:pt>
                <c:pt idx="80">
                  <c:v>545.0</c:v>
                </c:pt>
                <c:pt idx="81">
                  <c:v>588.0</c:v>
                </c:pt>
                <c:pt idx="82">
                  <c:v>500.0</c:v>
                </c:pt>
                <c:pt idx="83">
                  <c:v>430.0</c:v>
                </c:pt>
                <c:pt idx="84">
                  <c:v>367.0</c:v>
                </c:pt>
                <c:pt idx="85">
                  <c:v>327.0</c:v>
                </c:pt>
                <c:pt idx="86">
                  <c:v>265.0</c:v>
                </c:pt>
                <c:pt idx="87">
                  <c:v>183.0</c:v>
                </c:pt>
                <c:pt idx="88">
                  <c:v>165.0</c:v>
                </c:pt>
                <c:pt idx="89">
                  <c:v>110.0</c:v>
                </c:pt>
                <c:pt idx="90">
                  <c:v>63.0</c:v>
                </c:pt>
                <c:pt idx="91">
                  <c:v>37.0</c:v>
                </c:pt>
                <c:pt idx="92">
                  <c:v>19.0</c:v>
                </c:pt>
                <c:pt idx="93">
                  <c:v>6.0</c:v>
                </c:pt>
                <c:pt idx="94">
                  <c:v>2.0</c:v>
                </c:pt>
                <c:pt idx="95">
                  <c:v>2.0</c:v>
                </c:pt>
                <c:pt idx="96">
                  <c:v>1.0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'[POP_GRAPH.xlsx]All pop graph'!$E$1</c:f>
              <c:strCache>
                <c:ptCount val="1"/>
                <c:pt idx="0">
                  <c:v>CHS-99</c:v>
                </c:pt>
              </c:strCache>
            </c:strRef>
          </c:tx>
          <c:marker>
            <c:symbol val="star"/>
            <c:size val="4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graph'!$E$2:$E$282</c:f>
              <c:numCache>
                <c:formatCode>General</c:formatCode>
                <c:ptCount val="281"/>
                <c:pt idx="0">
                  <c:v>9.0</c:v>
                </c:pt>
                <c:pt idx="13">
                  <c:v>1.0</c:v>
                </c:pt>
                <c:pt idx="34">
                  <c:v>1.0</c:v>
                </c:pt>
                <c:pt idx="50">
                  <c:v>1.0</c:v>
                </c:pt>
                <c:pt idx="51">
                  <c:v>1.0</c:v>
                </c:pt>
                <c:pt idx="53">
                  <c:v>2.0</c:v>
                </c:pt>
                <c:pt idx="54">
                  <c:v>1.0</c:v>
                </c:pt>
                <c:pt idx="65">
                  <c:v>1.0</c:v>
                </c:pt>
                <c:pt idx="70">
                  <c:v>1.0</c:v>
                </c:pt>
                <c:pt idx="73">
                  <c:v>2.0</c:v>
                </c:pt>
                <c:pt idx="74">
                  <c:v>1.0</c:v>
                </c:pt>
                <c:pt idx="75">
                  <c:v>15.0</c:v>
                </c:pt>
                <c:pt idx="76">
                  <c:v>30.0</c:v>
                </c:pt>
                <c:pt idx="77">
                  <c:v>101.0</c:v>
                </c:pt>
                <c:pt idx="78">
                  <c:v>262.0</c:v>
                </c:pt>
                <c:pt idx="79">
                  <c:v>456.0</c:v>
                </c:pt>
                <c:pt idx="80">
                  <c:v>741.0</c:v>
                </c:pt>
                <c:pt idx="81">
                  <c:v>759.0</c:v>
                </c:pt>
                <c:pt idx="82">
                  <c:v>699.0</c:v>
                </c:pt>
                <c:pt idx="83">
                  <c:v>588.0</c:v>
                </c:pt>
                <c:pt idx="84">
                  <c:v>477.0</c:v>
                </c:pt>
                <c:pt idx="85">
                  <c:v>366.0</c:v>
                </c:pt>
                <c:pt idx="86">
                  <c:v>216.0</c:v>
                </c:pt>
                <c:pt idx="87">
                  <c:v>110.0</c:v>
                </c:pt>
                <c:pt idx="88">
                  <c:v>67.0</c:v>
                </c:pt>
                <c:pt idx="89">
                  <c:v>27.0</c:v>
                </c:pt>
                <c:pt idx="90">
                  <c:v>12.0</c:v>
                </c:pt>
                <c:pt idx="91">
                  <c:v>2.0</c:v>
                </c:pt>
                <c:pt idx="92">
                  <c:v>1.0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'[POP_GRAPH.xlsx]All pop graph'!$F$1</c:f>
              <c:strCache>
                <c:ptCount val="1"/>
                <c:pt idx="0">
                  <c:v>CLM-59</c:v>
                </c:pt>
              </c:strCache>
            </c:strRef>
          </c:tx>
          <c:marker>
            <c:symbol val="circle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graph'!$F$2:$F$282</c:f>
              <c:numCache>
                <c:formatCode>General</c:formatCode>
                <c:ptCount val="281"/>
                <c:pt idx="91">
                  <c:v>1.0</c:v>
                </c:pt>
                <c:pt idx="97">
                  <c:v>1.0</c:v>
                </c:pt>
                <c:pt idx="112">
                  <c:v>2.0</c:v>
                </c:pt>
                <c:pt idx="113">
                  <c:v>1.0</c:v>
                </c:pt>
                <c:pt idx="114">
                  <c:v>1.0</c:v>
                </c:pt>
                <c:pt idx="115">
                  <c:v>7.0</c:v>
                </c:pt>
                <c:pt idx="116">
                  <c:v>1.0</c:v>
                </c:pt>
                <c:pt idx="117">
                  <c:v>7.0</c:v>
                </c:pt>
                <c:pt idx="118">
                  <c:v>8.0</c:v>
                </c:pt>
                <c:pt idx="119">
                  <c:v>13.0</c:v>
                </c:pt>
                <c:pt idx="120">
                  <c:v>12.0</c:v>
                </c:pt>
                <c:pt idx="121">
                  <c:v>18.0</c:v>
                </c:pt>
                <c:pt idx="122">
                  <c:v>27.0</c:v>
                </c:pt>
                <c:pt idx="123">
                  <c:v>32.0</c:v>
                </c:pt>
                <c:pt idx="124">
                  <c:v>41.0</c:v>
                </c:pt>
                <c:pt idx="125">
                  <c:v>35.0</c:v>
                </c:pt>
                <c:pt idx="126">
                  <c:v>58.0</c:v>
                </c:pt>
                <c:pt idx="127">
                  <c:v>69.0</c:v>
                </c:pt>
                <c:pt idx="128">
                  <c:v>48.0</c:v>
                </c:pt>
                <c:pt idx="129">
                  <c:v>55.0</c:v>
                </c:pt>
                <c:pt idx="130">
                  <c:v>57.0</c:v>
                </c:pt>
                <c:pt idx="131">
                  <c:v>72.0</c:v>
                </c:pt>
                <c:pt idx="132">
                  <c:v>67.0</c:v>
                </c:pt>
                <c:pt idx="133">
                  <c:v>56.0</c:v>
                </c:pt>
                <c:pt idx="134">
                  <c:v>64.0</c:v>
                </c:pt>
                <c:pt idx="135">
                  <c:v>62.0</c:v>
                </c:pt>
                <c:pt idx="136">
                  <c:v>58.0</c:v>
                </c:pt>
                <c:pt idx="137">
                  <c:v>61.0</c:v>
                </c:pt>
                <c:pt idx="138">
                  <c:v>64.0</c:v>
                </c:pt>
                <c:pt idx="139">
                  <c:v>38.0</c:v>
                </c:pt>
                <c:pt idx="140">
                  <c:v>60.0</c:v>
                </c:pt>
                <c:pt idx="141">
                  <c:v>49.0</c:v>
                </c:pt>
                <c:pt idx="142">
                  <c:v>36.0</c:v>
                </c:pt>
                <c:pt idx="143">
                  <c:v>34.0</c:v>
                </c:pt>
                <c:pt idx="144">
                  <c:v>42.0</c:v>
                </c:pt>
                <c:pt idx="145">
                  <c:v>50.0</c:v>
                </c:pt>
                <c:pt idx="146">
                  <c:v>25.0</c:v>
                </c:pt>
                <c:pt idx="147">
                  <c:v>31.0</c:v>
                </c:pt>
                <c:pt idx="148">
                  <c:v>17.0</c:v>
                </c:pt>
                <c:pt idx="149">
                  <c:v>30.0</c:v>
                </c:pt>
                <c:pt idx="150">
                  <c:v>29.0</c:v>
                </c:pt>
                <c:pt idx="151">
                  <c:v>14.0</c:v>
                </c:pt>
                <c:pt idx="152">
                  <c:v>12.0</c:v>
                </c:pt>
                <c:pt idx="153">
                  <c:v>14.0</c:v>
                </c:pt>
                <c:pt idx="154">
                  <c:v>21.0</c:v>
                </c:pt>
                <c:pt idx="155">
                  <c:v>12.0</c:v>
                </c:pt>
                <c:pt idx="156">
                  <c:v>7.0</c:v>
                </c:pt>
                <c:pt idx="157">
                  <c:v>10.0</c:v>
                </c:pt>
                <c:pt idx="158">
                  <c:v>9.0</c:v>
                </c:pt>
                <c:pt idx="159">
                  <c:v>8.0</c:v>
                </c:pt>
                <c:pt idx="160">
                  <c:v>11.0</c:v>
                </c:pt>
                <c:pt idx="161">
                  <c:v>7.0</c:v>
                </c:pt>
                <c:pt idx="162">
                  <c:v>18.0</c:v>
                </c:pt>
                <c:pt idx="163">
                  <c:v>10.0</c:v>
                </c:pt>
                <c:pt idx="164">
                  <c:v>10.0</c:v>
                </c:pt>
                <c:pt idx="165">
                  <c:v>12.0</c:v>
                </c:pt>
                <c:pt idx="166">
                  <c:v>6.0</c:v>
                </c:pt>
                <c:pt idx="167">
                  <c:v>9.0</c:v>
                </c:pt>
                <c:pt idx="168">
                  <c:v>9.0</c:v>
                </c:pt>
                <c:pt idx="169">
                  <c:v>3.0</c:v>
                </c:pt>
                <c:pt idx="170">
                  <c:v>8.0</c:v>
                </c:pt>
                <c:pt idx="171">
                  <c:v>9.0</c:v>
                </c:pt>
                <c:pt idx="172">
                  <c:v>9.0</c:v>
                </c:pt>
                <c:pt idx="173">
                  <c:v>7.0</c:v>
                </c:pt>
                <c:pt idx="174">
                  <c:v>13.0</c:v>
                </c:pt>
                <c:pt idx="175">
                  <c:v>11.0</c:v>
                </c:pt>
                <c:pt idx="176">
                  <c:v>10.0</c:v>
                </c:pt>
                <c:pt idx="177">
                  <c:v>10.0</c:v>
                </c:pt>
                <c:pt idx="178">
                  <c:v>13.0</c:v>
                </c:pt>
                <c:pt idx="179">
                  <c:v>7.0</c:v>
                </c:pt>
                <c:pt idx="180">
                  <c:v>10.0</c:v>
                </c:pt>
                <c:pt idx="181">
                  <c:v>5.0</c:v>
                </c:pt>
                <c:pt idx="182">
                  <c:v>3.0</c:v>
                </c:pt>
                <c:pt idx="183">
                  <c:v>2.0</c:v>
                </c:pt>
                <c:pt idx="184">
                  <c:v>3.0</c:v>
                </c:pt>
                <c:pt idx="185">
                  <c:v>2.0</c:v>
                </c:pt>
                <c:pt idx="186">
                  <c:v>1.0</c:v>
                </c:pt>
                <c:pt idx="187">
                  <c:v>3.0</c:v>
                </c:pt>
                <c:pt idx="188">
                  <c:v>1.0</c:v>
                </c:pt>
                <c:pt idx="191">
                  <c:v>1.0</c:v>
                </c:pt>
                <c:pt idx="198">
                  <c:v>1.0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'[POP_GRAPH.xlsx]All pop graph'!$G$1</c:f>
              <c:strCache>
                <c:ptCount val="1"/>
                <c:pt idx="0">
                  <c:v>FIN-93</c:v>
                </c:pt>
              </c:strCache>
            </c:strRef>
          </c:tx>
          <c:marker>
            <c:symbol val="plus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graph'!$G$2:$G$282</c:f>
              <c:numCache>
                <c:formatCode>General</c:formatCode>
                <c:ptCount val="281"/>
                <c:pt idx="99">
                  <c:v>2.0</c:v>
                </c:pt>
                <c:pt idx="100">
                  <c:v>4.0</c:v>
                </c:pt>
                <c:pt idx="101">
                  <c:v>14.0</c:v>
                </c:pt>
                <c:pt idx="102">
                  <c:v>38.0</c:v>
                </c:pt>
                <c:pt idx="103">
                  <c:v>100.0</c:v>
                </c:pt>
                <c:pt idx="104">
                  <c:v>183.0</c:v>
                </c:pt>
                <c:pt idx="105">
                  <c:v>335.0</c:v>
                </c:pt>
                <c:pt idx="106">
                  <c:v>486.0</c:v>
                </c:pt>
                <c:pt idx="107">
                  <c:v>541.0</c:v>
                </c:pt>
                <c:pt idx="108">
                  <c:v>570.0</c:v>
                </c:pt>
                <c:pt idx="109">
                  <c:v>476.0</c:v>
                </c:pt>
                <c:pt idx="110">
                  <c:v>380.0</c:v>
                </c:pt>
                <c:pt idx="111">
                  <c:v>295.0</c:v>
                </c:pt>
                <c:pt idx="112">
                  <c:v>253.0</c:v>
                </c:pt>
                <c:pt idx="113">
                  <c:v>201.0</c:v>
                </c:pt>
                <c:pt idx="114">
                  <c:v>179.0</c:v>
                </c:pt>
                <c:pt idx="115">
                  <c:v>112.0</c:v>
                </c:pt>
                <c:pt idx="116">
                  <c:v>71.0</c:v>
                </c:pt>
                <c:pt idx="117">
                  <c:v>23.0</c:v>
                </c:pt>
                <c:pt idx="118">
                  <c:v>13.0</c:v>
                </c:pt>
                <c:pt idx="119">
                  <c:v>2.0</c:v>
                </c:pt>
              </c:numCache>
            </c:numRef>
          </c:val>
          <c:smooth val="0"/>
        </c:ser>
        <c:ser>
          <c:idx val="7"/>
          <c:order val="6"/>
          <c:tx>
            <c:strRef>
              <c:f>'[POP_GRAPH.xlsx]All pop graph'!$H$1</c:f>
              <c:strCache>
                <c:ptCount val="1"/>
                <c:pt idx="0">
                  <c:v>GBR-89</c:v>
                </c:pt>
              </c:strCache>
            </c:strRef>
          </c:tx>
          <c:marker>
            <c:symbol val="dot"/>
            <c:size val="4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graph'!$H$2:$H$282</c:f>
              <c:numCache>
                <c:formatCode>General</c:formatCode>
                <c:ptCount val="281"/>
                <c:pt idx="16">
                  <c:v>1.0</c:v>
                </c:pt>
                <c:pt idx="60">
                  <c:v>1.0</c:v>
                </c:pt>
                <c:pt idx="70">
                  <c:v>1.0</c:v>
                </c:pt>
                <c:pt idx="71">
                  <c:v>1.0</c:v>
                </c:pt>
                <c:pt idx="83">
                  <c:v>1.0</c:v>
                </c:pt>
                <c:pt idx="99">
                  <c:v>1.0</c:v>
                </c:pt>
                <c:pt idx="100">
                  <c:v>1.0</c:v>
                </c:pt>
                <c:pt idx="101">
                  <c:v>7.0</c:v>
                </c:pt>
                <c:pt idx="102">
                  <c:v>14.0</c:v>
                </c:pt>
                <c:pt idx="103">
                  <c:v>37.0</c:v>
                </c:pt>
                <c:pt idx="104">
                  <c:v>110.0</c:v>
                </c:pt>
                <c:pt idx="105">
                  <c:v>181.0</c:v>
                </c:pt>
                <c:pt idx="106">
                  <c:v>309.0</c:v>
                </c:pt>
                <c:pt idx="107">
                  <c:v>438.0</c:v>
                </c:pt>
                <c:pt idx="108">
                  <c:v>490.0</c:v>
                </c:pt>
                <c:pt idx="109">
                  <c:v>468.0</c:v>
                </c:pt>
                <c:pt idx="110">
                  <c:v>421.0</c:v>
                </c:pt>
                <c:pt idx="111">
                  <c:v>341.0</c:v>
                </c:pt>
                <c:pt idx="112">
                  <c:v>300.0</c:v>
                </c:pt>
                <c:pt idx="113">
                  <c:v>256.0</c:v>
                </c:pt>
                <c:pt idx="114">
                  <c:v>204.0</c:v>
                </c:pt>
                <c:pt idx="115">
                  <c:v>165.0</c:v>
                </c:pt>
                <c:pt idx="116">
                  <c:v>90.0</c:v>
                </c:pt>
                <c:pt idx="117">
                  <c:v>53.0</c:v>
                </c:pt>
                <c:pt idx="118">
                  <c:v>16.0</c:v>
                </c:pt>
                <c:pt idx="119">
                  <c:v>8.0</c:v>
                </c:pt>
                <c:pt idx="120">
                  <c:v>1.0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'[POP_GRAPH.xlsx]All pop graph'!$I$1</c:f>
              <c:strCache>
                <c:ptCount val="1"/>
                <c:pt idx="0">
                  <c:v>IBS-13</c:v>
                </c:pt>
              </c:strCache>
            </c:strRef>
          </c:tx>
          <c:marker>
            <c:symbol val="dash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graph'!$I$2:$I$282</c:f>
              <c:numCache>
                <c:formatCode>General</c:formatCode>
                <c:ptCount val="281"/>
                <c:pt idx="104">
                  <c:v>2.0</c:v>
                </c:pt>
                <c:pt idx="105">
                  <c:v>5.0</c:v>
                </c:pt>
                <c:pt idx="106">
                  <c:v>5.0</c:v>
                </c:pt>
                <c:pt idx="107">
                  <c:v>1.0</c:v>
                </c:pt>
                <c:pt idx="108">
                  <c:v>1.0</c:v>
                </c:pt>
                <c:pt idx="109">
                  <c:v>3.0</c:v>
                </c:pt>
                <c:pt idx="110">
                  <c:v>2.0</c:v>
                </c:pt>
                <c:pt idx="111">
                  <c:v>4.0</c:v>
                </c:pt>
                <c:pt idx="112">
                  <c:v>6.0</c:v>
                </c:pt>
                <c:pt idx="113">
                  <c:v>3.0</c:v>
                </c:pt>
                <c:pt idx="114">
                  <c:v>11.0</c:v>
                </c:pt>
                <c:pt idx="115">
                  <c:v>15.0</c:v>
                </c:pt>
                <c:pt idx="116">
                  <c:v>18.0</c:v>
                </c:pt>
                <c:pt idx="117">
                  <c:v>8.0</c:v>
                </c:pt>
                <c:pt idx="118">
                  <c:v>2.0</c:v>
                </c:pt>
                <c:pt idx="119">
                  <c:v>5.0</c:v>
                </c:pt>
              </c:numCache>
            </c:numRef>
          </c:val>
          <c:smooth val="0"/>
        </c:ser>
        <c:ser>
          <c:idx val="9"/>
          <c:order val="8"/>
          <c:tx>
            <c:strRef>
              <c:f>'[POP_GRAPH.xlsx]All pop graph'!$J$1</c:f>
              <c:strCache>
                <c:ptCount val="1"/>
                <c:pt idx="0">
                  <c:v>JPT-88</c:v>
                </c:pt>
              </c:strCache>
            </c:strRef>
          </c:tx>
          <c:marker>
            <c:symbol val="diamond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graph'!$J$2:$J$282</c:f>
              <c:numCache>
                <c:formatCode>General</c:formatCode>
                <c:ptCount val="281"/>
                <c:pt idx="73">
                  <c:v>2.0</c:v>
                </c:pt>
                <c:pt idx="75">
                  <c:v>9.0</c:v>
                </c:pt>
                <c:pt idx="76">
                  <c:v>44.0</c:v>
                </c:pt>
                <c:pt idx="77">
                  <c:v>98.0</c:v>
                </c:pt>
                <c:pt idx="78">
                  <c:v>232.0</c:v>
                </c:pt>
                <c:pt idx="79">
                  <c:v>371.0</c:v>
                </c:pt>
                <c:pt idx="80">
                  <c:v>506.0</c:v>
                </c:pt>
                <c:pt idx="81">
                  <c:v>548.0</c:v>
                </c:pt>
                <c:pt idx="82">
                  <c:v>476.0</c:v>
                </c:pt>
                <c:pt idx="83">
                  <c:v>424.0</c:v>
                </c:pt>
                <c:pt idx="84">
                  <c:v>314.0</c:v>
                </c:pt>
                <c:pt idx="85">
                  <c:v>247.0</c:v>
                </c:pt>
                <c:pt idx="86">
                  <c:v>191.0</c:v>
                </c:pt>
                <c:pt idx="87">
                  <c:v>152.0</c:v>
                </c:pt>
                <c:pt idx="88">
                  <c:v>124.0</c:v>
                </c:pt>
                <c:pt idx="89">
                  <c:v>83.0</c:v>
                </c:pt>
                <c:pt idx="90">
                  <c:v>42.0</c:v>
                </c:pt>
                <c:pt idx="91">
                  <c:v>20.0</c:v>
                </c:pt>
                <c:pt idx="92">
                  <c:v>20.0</c:v>
                </c:pt>
                <c:pt idx="93">
                  <c:v>6.0</c:v>
                </c:pt>
                <c:pt idx="94">
                  <c:v>3.0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9">
                  <c:v>1.0</c:v>
                </c:pt>
              </c:numCache>
            </c:numRef>
          </c:val>
          <c:smooth val="0"/>
        </c:ser>
        <c:ser>
          <c:idx val="10"/>
          <c:order val="9"/>
          <c:tx>
            <c:strRef>
              <c:f>'[POP_GRAPH.xlsx]All pop graph'!$K$1</c:f>
              <c:strCache>
                <c:ptCount val="1"/>
                <c:pt idx="0">
                  <c:v>LWK-96</c:v>
                </c:pt>
              </c:strCache>
            </c:strRef>
          </c:tx>
          <c:marker>
            <c:symbol val="square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graph'!$K$2:$K$282</c:f>
              <c:numCache>
                <c:formatCode>General</c:formatCode>
                <c:ptCount val="281"/>
                <c:pt idx="6">
                  <c:v>1.0</c:v>
                </c:pt>
                <c:pt idx="8">
                  <c:v>1.0</c:v>
                </c:pt>
                <c:pt idx="15">
                  <c:v>1.0</c:v>
                </c:pt>
                <c:pt idx="18">
                  <c:v>1.0</c:v>
                </c:pt>
                <c:pt idx="31">
                  <c:v>2.0</c:v>
                </c:pt>
                <c:pt idx="38">
                  <c:v>2.0</c:v>
                </c:pt>
                <c:pt idx="42">
                  <c:v>2.0</c:v>
                </c:pt>
                <c:pt idx="128">
                  <c:v>1.0</c:v>
                </c:pt>
                <c:pt idx="141">
                  <c:v>1.0</c:v>
                </c:pt>
                <c:pt idx="148">
                  <c:v>1.0</c:v>
                </c:pt>
                <c:pt idx="154">
                  <c:v>1.0</c:v>
                </c:pt>
                <c:pt idx="165">
                  <c:v>1.0</c:v>
                </c:pt>
                <c:pt idx="175">
                  <c:v>1.0</c:v>
                </c:pt>
                <c:pt idx="185">
                  <c:v>1.0</c:v>
                </c:pt>
                <c:pt idx="196">
                  <c:v>1.0</c:v>
                </c:pt>
                <c:pt idx="197">
                  <c:v>1.0</c:v>
                </c:pt>
                <c:pt idx="203">
                  <c:v>1.0</c:v>
                </c:pt>
                <c:pt idx="205">
                  <c:v>1.0</c:v>
                </c:pt>
                <c:pt idx="208">
                  <c:v>1.0</c:v>
                </c:pt>
                <c:pt idx="215">
                  <c:v>1.0</c:v>
                </c:pt>
                <c:pt idx="217">
                  <c:v>2.0</c:v>
                </c:pt>
                <c:pt idx="218">
                  <c:v>1.0</c:v>
                </c:pt>
                <c:pt idx="219">
                  <c:v>1.0</c:v>
                </c:pt>
                <c:pt idx="222">
                  <c:v>3.0</c:v>
                </c:pt>
                <c:pt idx="223">
                  <c:v>2.0</c:v>
                </c:pt>
                <c:pt idx="225">
                  <c:v>2.0</c:v>
                </c:pt>
                <c:pt idx="226">
                  <c:v>1.0</c:v>
                </c:pt>
                <c:pt idx="228">
                  <c:v>4.0</c:v>
                </c:pt>
                <c:pt idx="229">
                  <c:v>2.0</c:v>
                </c:pt>
                <c:pt idx="230">
                  <c:v>3.0</c:v>
                </c:pt>
                <c:pt idx="231">
                  <c:v>2.0</c:v>
                </c:pt>
                <c:pt idx="232">
                  <c:v>1.0</c:v>
                </c:pt>
                <c:pt idx="233">
                  <c:v>5.0</c:v>
                </c:pt>
                <c:pt idx="235">
                  <c:v>5.0</c:v>
                </c:pt>
                <c:pt idx="236">
                  <c:v>4.0</c:v>
                </c:pt>
                <c:pt idx="237">
                  <c:v>2.0</c:v>
                </c:pt>
                <c:pt idx="238">
                  <c:v>3.0</c:v>
                </c:pt>
                <c:pt idx="239">
                  <c:v>7.0</c:v>
                </c:pt>
                <c:pt idx="240">
                  <c:v>12.0</c:v>
                </c:pt>
                <c:pt idx="241">
                  <c:v>32.0</c:v>
                </c:pt>
                <c:pt idx="242">
                  <c:v>62.0</c:v>
                </c:pt>
                <c:pt idx="243">
                  <c:v>104.0</c:v>
                </c:pt>
                <c:pt idx="244">
                  <c:v>192.0</c:v>
                </c:pt>
                <c:pt idx="245">
                  <c:v>324.0</c:v>
                </c:pt>
                <c:pt idx="246">
                  <c:v>481.0</c:v>
                </c:pt>
                <c:pt idx="247">
                  <c:v>565.0</c:v>
                </c:pt>
                <c:pt idx="248">
                  <c:v>603.0</c:v>
                </c:pt>
                <c:pt idx="249">
                  <c:v>533.0</c:v>
                </c:pt>
                <c:pt idx="250">
                  <c:v>503.0</c:v>
                </c:pt>
                <c:pt idx="251">
                  <c:v>429.0</c:v>
                </c:pt>
                <c:pt idx="252">
                  <c:v>304.0</c:v>
                </c:pt>
                <c:pt idx="253">
                  <c:v>191.0</c:v>
                </c:pt>
                <c:pt idx="254">
                  <c:v>129.0</c:v>
                </c:pt>
                <c:pt idx="255">
                  <c:v>68.0</c:v>
                </c:pt>
                <c:pt idx="256">
                  <c:v>31.0</c:v>
                </c:pt>
                <c:pt idx="257">
                  <c:v>14.0</c:v>
                </c:pt>
                <c:pt idx="258">
                  <c:v>4.0</c:v>
                </c:pt>
                <c:pt idx="259">
                  <c:v>2.0</c:v>
                </c:pt>
              </c:numCache>
            </c:numRef>
          </c:val>
          <c:smooth val="0"/>
        </c:ser>
        <c:ser>
          <c:idx val="11"/>
          <c:order val="10"/>
          <c:tx>
            <c:strRef>
              <c:f>'[POP_GRAPH.xlsx]All pop graph'!$L$1</c:f>
              <c:strCache>
                <c:ptCount val="1"/>
                <c:pt idx="0">
                  <c:v>MXL-65</c:v>
                </c:pt>
              </c:strCache>
            </c:strRef>
          </c:tx>
          <c:marker>
            <c:symbol val="triangle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graph'!$L$2:$L$282</c:f>
              <c:numCache>
                <c:formatCode>General</c:formatCode>
                <c:ptCount val="281"/>
                <c:pt idx="0">
                  <c:v>5.0</c:v>
                </c:pt>
                <c:pt idx="42">
                  <c:v>1.0</c:v>
                </c:pt>
                <c:pt idx="46">
                  <c:v>1.0</c:v>
                </c:pt>
                <c:pt idx="50">
                  <c:v>1.0</c:v>
                </c:pt>
                <c:pt idx="51">
                  <c:v>1.0</c:v>
                </c:pt>
                <c:pt idx="54">
                  <c:v>1.0</c:v>
                </c:pt>
                <c:pt idx="56">
                  <c:v>1.0</c:v>
                </c:pt>
                <c:pt idx="58">
                  <c:v>2.0</c:v>
                </c:pt>
                <c:pt idx="61">
                  <c:v>2.0</c:v>
                </c:pt>
                <c:pt idx="63">
                  <c:v>1.0</c:v>
                </c:pt>
                <c:pt idx="69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2.0</c:v>
                </c:pt>
                <c:pt idx="76">
                  <c:v>3.0</c:v>
                </c:pt>
                <c:pt idx="77">
                  <c:v>4.0</c:v>
                </c:pt>
                <c:pt idx="78">
                  <c:v>1.0</c:v>
                </c:pt>
                <c:pt idx="79">
                  <c:v>4.0</c:v>
                </c:pt>
                <c:pt idx="81">
                  <c:v>3.0</c:v>
                </c:pt>
                <c:pt idx="82">
                  <c:v>3.0</c:v>
                </c:pt>
                <c:pt idx="83">
                  <c:v>2.0</c:v>
                </c:pt>
                <c:pt idx="84">
                  <c:v>5.0</c:v>
                </c:pt>
                <c:pt idx="85">
                  <c:v>2.0</c:v>
                </c:pt>
                <c:pt idx="86">
                  <c:v>3.0</c:v>
                </c:pt>
                <c:pt idx="87">
                  <c:v>1.0</c:v>
                </c:pt>
                <c:pt idx="88">
                  <c:v>5.0</c:v>
                </c:pt>
                <c:pt idx="89">
                  <c:v>7.0</c:v>
                </c:pt>
                <c:pt idx="90">
                  <c:v>6.0</c:v>
                </c:pt>
                <c:pt idx="91">
                  <c:v>2.0</c:v>
                </c:pt>
                <c:pt idx="92">
                  <c:v>6.0</c:v>
                </c:pt>
                <c:pt idx="93">
                  <c:v>3.0</c:v>
                </c:pt>
                <c:pt idx="94">
                  <c:v>2.0</c:v>
                </c:pt>
                <c:pt idx="95">
                  <c:v>7.0</c:v>
                </c:pt>
                <c:pt idx="96">
                  <c:v>9.0</c:v>
                </c:pt>
                <c:pt idx="97">
                  <c:v>12.0</c:v>
                </c:pt>
                <c:pt idx="98">
                  <c:v>9.0</c:v>
                </c:pt>
                <c:pt idx="99">
                  <c:v>15.0</c:v>
                </c:pt>
                <c:pt idx="100">
                  <c:v>14.0</c:v>
                </c:pt>
                <c:pt idx="101">
                  <c:v>12.0</c:v>
                </c:pt>
                <c:pt idx="102">
                  <c:v>7.0</c:v>
                </c:pt>
                <c:pt idx="103">
                  <c:v>13.0</c:v>
                </c:pt>
                <c:pt idx="104">
                  <c:v>12.0</c:v>
                </c:pt>
                <c:pt idx="105">
                  <c:v>23.0</c:v>
                </c:pt>
                <c:pt idx="106">
                  <c:v>20.0</c:v>
                </c:pt>
                <c:pt idx="107">
                  <c:v>19.0</c:v>
                </c:pt>
                <c:pt idx="108">
                  <c:v>29.0</c:v>
                </c:pt>
                <c:pt idx="109">
                  <c:v>26.0</c:v>
                </c:pt>
                <c:pt idx="110">
                  <c:v>27.0</c:v>
                </c:pt>
                <c:pt idx="111">
                  <c:v>24.0</c:v>
                </c:pt>
                <c:pt idx="112">
                  <c:v>36.0</c:v>
                </c:pt>
                <c:pt idx="113">
                  <c:v>41.0</c:v>
                </c:pt>
                <c:pt idx="114">
                  <c:v>39.0</c:v>
                </c:pt>
                <c:pt idx="115">
                  <c:v>44.0</c:v>
                </c:pt>
                <c:pt idx="116">
                  <c:v>53.0</c:v>
                </c:pt>
                <c:pt idx="117">
                  <c:v>46.0</c:v>
                </c:pt>
                <c:pt idx="118">
                  <c:v>64.0</c:v>
                </c:pt>
                <c:pt idx="119">
                  <c:v>69.0</c:v>
                </c:pt>
                <c:pt idx="120">
                  <c:v>76.0</c:v>
                </c:pt>
                <c:pt idx="121">
                  <c:v>95.0</c:v>
                </c:pt>
                <c:pt idx="122">
                  <c:v>74.0</c:v>
                </c:pt>
                <c:pt idx="123">
                  <c:v>77.0</c:v>
                </c:pt>
                <c:pt idx="124">
                  <c:v>93.0</c:v>
                </c:pt>
                <c:pt idx="125">
                  <c:v>106.0</c:v>
                </c:pt>
                <c:pt idx="126">
                  <c:v>94.0</c:v>
                </c:pt>
                <c:pt idx="127">
                  <c:v>78.0</c:v>
                </c:pt>
                <c:pt idx="128">
                  <c:v>94.0</c:v>
                </c:pt>
                <c:pt idx="129">
                  <c:v>76.0</c:v>
                </c:pt>
                <c:pt idx="130">
                  <c:v>62.0</c:v>
                </c:pt>
                <c:pt idx="131">
                  <c:v>74.0</c:v>
                </c:pt>
                <c:pt idx="132">
                  <c:v>55.0</c:v>
                </c:pt>
                <c:pt idx="133">
                  <c:v>47.0</c:v>
                </c:pt>
                <c:pt idx="134">
                  <c:v>38.0</c:v>
                </c:pt>
                <c:pt idx="135">
                  <c:v>38.0</c:v>
                </c:pt>
                <c:pt idx="136">
                  <c:v>16.0</c:v>
                </c:pt>
                <c:pt idx="137">
                  <c:v>18.0</c:v>
                </c:pt>
                <c:pt idx="138">
                  <c:v>20.0</c:v>
                </c:pt>
                <c:pt idx="139">
                  <c:v>18.0</c:v>
                </c:pt>
                <c:pt idx="140">
                  <c:v>17.0</c:v>
                </c:pt>
                <c:pt idx="141">
                  <c:v>16.0</c:v>
                </c:pt>
                <c:pt idx="142">
                  <c:v>18.0</c:v>
                </c:pt>
                <c:pt idx="143">
                  <c:v>12.0</c:v>
                </c:pt>
                <c:pt idx="144">
                  <c:v>11.0</c:v>
                </c:pt>
                <c:pt idx="145">
                  <c:v>8.0</c:v>
                </c:pt>
                <c:pt idx="146">
                  <c:v>1.0</c:v>
                </c:pt>
                <c:pt idx="147">
                  <c:v>16.0</c:v>
                </c:pt>
                <c:pt idx="148">
                  <c:v>6.0</c:v>
                </c:pt>
                <c:pt idx="149">
                  <c:v>6.0</c:v>
                </c:pt>
                <c:pt idx="150">
                  <c:v>8.0</c:v>
                </c:pt>
                <c:pt idx="151">
                  <c:v>6.0</c:v>
                </c:pt>
                <c:pt idx="152">
                  <c:v>3.0</c:v>
                </c:pt>
                <c:pt idx="153">
                  <c:v>2.0</c:v>
                </c:pt>
                <c:pt idx="154">
                  <c:v>2.0</c:v>
                </c:pt>
                <c:pt idx="155">
                  <c:v>3.0</c:v>
                </c:pt>
                <c:pt idx="157">
                  <c:v>1.0</c:v>
                </c:pt>
                <c:pt idx="159">
                  <c:v>1.0</c:v>
                </c:pt>
                <c:pt idx="160">
                  <c:v>2.0</c:v>
                </c:pt>
                <c:pt idx="162">
                  <c:v>1.0</c:v>
                </c:pt>
                <c:pt idx="163">
                  <c:v>2.0</c:v>
                </c:pt>
              </c:numCache>
            </c:numRef>
          </c:val>
          <c:smooth val="0"/>
        </c:ser>
        <c:ser>
          <c:idx val="12"/>
          <c:order val="11"/>
          <c:tx>
            <c:strRef>
              <c:f>'[POP_GRAPH.xlsx]All pop graph'!$M$1</c:f>
              <c:strCache>
                <c:ptCount val="1"/>
                <c:pt idx="0">
                  <c:v>PUR-54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diamond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graph'!$M$2:$M$282</c:f>
              <c:numCache>
                <c:formatCode>General</c:formatCode>
                <c:ptCount val="281"/>
                <c:pt idx="113">
                  <c:v>2.0</c:v>
                </c:pt>
                <c:pt idx="119">
                  <c:v>5.0</c:v>
                </c:pt>
                <c:pt idx="120">
                  <c:v>5.0</c:v>
                </c:pt>
                <c:pt idx="121">
                  <c:v>5.0</c:v>
                </c:pt>
                <c:pt idx="122">
                  <c:v>9.0</c:v>
                </c:pt>
                <c:pt idx="123">
                  <c:v>4.0</c:v>
                </c:pt>
                <c:pt idx="124">
                  <c:v>9.0</c:v>
                </c:pt>
                <c:pt idx="125">
                  <c:v>18.0</c:v>
                </c:pt>
                <c:pt idx="126">
                  <c:v>15.0</c:v>
                </c:pt>
                <c:pt idx="127">
                  <c:v>18.0</c:v>
                </c:pt>
                <c:pt idx="128">
                  <c:v>25.0</c:v>
                </c:pt>
                <c:pt idx="129">
                  <c:v>38.0</c:v>
                </c:pt>
                <c:pt idx="130">
                  <c:v>49.0</c:v>
                </c:pt>
                <c:pt idx="131">
                  <c:v>54.0</c:v>
                </c:pt>
                <c:pt idx="132">
                  <c:v>51.0</c:v>
                </c:pt>
                <c:pt idx="133">
                  <c:v>64.0</c:v>
                </c:pt>
                <c:pt idx="134">
                  <c:v>55.0</c:v>
                </c:pt>
                <c:pt idx="135">
                  <c:v>62.0</c:v>
                </c:pt>
                <c:pt idx="136">
                  <c:v>62.0</c:v>
                </c:pt>
                <c:pt idx="137">
                  <c:v>60.0</c:v>
                </c:pt>
                <c:pt idx="138">
                  <c:v>41.0</c:v>
                </c:pt>
                <c:pt idx="139">
                  <c:v>49.0</c:v>
                </c:pt>
                <c:pt idx="140">
                  <c:v>46.0</c:v>
                </c:pt>
                <c:pt idx="141">
                  <c:v>40.0</c:v>
                </c:pt>
                <c:pt idx="142">
                  <c:v>41.0</c:v>
                </c:pt>
                <c:pt idx="143">
                  <c:v>29.0</c:v>
                </c:pt>
                <c:pt idx="144">
                  <c:v>47.0</c:v>
                </c:pt>
                <c:pt idx="145">
                  <c:v>51.0</c:v>
                </c:pt>
                <c:pt idx="146">
                  <c:v>30.0</c:v>
                </c:pt>
                <c:pt idx="147">
                  <c:v>43.0</c:v>
                </c:pt>
                <c:pt idx="148">
                  <c:v>59.0</c:v>
                </c:pt>
                <c:pt idx="149">
                  <c:v>47.0</c:v>
                </c:pt>
                <c:pt idx="150">
                  <c:v>63.0</c:v>
                </c:pt>
                <c:pt idx="151">
                  <c:v>44.0</c:v>
                </c:pt>
                <c:pt idx="152">
                  <c:v>33.0</c:v>
                </c:pt>
                <c:pt idx="153">
                  <c:v>32.0</c:v>
                </c:pt>
                <c:pt idx="154">
                  <c:v>22.0</c:v>
                </c:pt>
                <c:pt idx="155">
                  <c:v>23.0</c:v>
                </c:pt>
                <c:pt idx="156">
                  <c:v>15.0</c:v>
                </c:pt>
                <c:pt idx="157">
                  <c:v>7.0</c:v>
                </c:pt>
                <c:pt idx="158">
                  <c:v>7.0</c:v>
                </c:pt>
                <c:pt idx="159">
                  <c:v>17.0</c:v>
                </c:pt>
                <c:pt idx="160">
                  <c:v>7.0</c:v>
                </c:pt>
                <c:pt idx="161">
                  <c:v>6.0</c:v>
                </c:pt>
                <c:pt idx="162">
                  <c:v>5.0</c:v>
                </c:pt>
                <c:pt idx="163">
                  <c:v>3.0</c:v>
                </c:pt>
                <c:pt idx="164">
                  <c:v>5.0</c:v>
                </c:pt>
                <c:pt idx="165">
                  <c:v>6.0</c:v>
                </c:pt>
                <c:pt idx="166">
                  <c:v>2.0</c:v>
                </c:pt>
                <c:pt idx="167">
                  <c:v>1.0</c:v>
                </c:pt>
                <c:pt idx="206">
                  <c:v>1.0</c:v>
                </c:pt>
                <c:pt idx="207">
                  <c:v>1.0</c:v>
                </c:pt>
                <c:pt idx="208">
                  <c:v>3.0</c:v>
                </c:pt>
                <c:pt idx="209">
                  <c:v>8.0</c:v>
                </c:pt>
                <c:pt idx="210">
                  <c:v>12.0</c:v>
                </c:pt>
                <c:pt idx="211">
                  <c:v>4.0</c:v>
                </c:pt>
                <c:pt idx="212">
                  <c:v>9.0</c:v>
                </c:pt>
                <c:pt idx="213">
                  <c:v>8.0</c:v>
                </c:pt>
                <c:pt idx="214">
                  <c:v>3.0</c:v>
                </c:pt>
                <c:pt idx="215">
                  <c:v>2.0</c:v>
                </c:pt>
                <c:pt idx="216">
                  <c:v>2.0</c:v>
                </c:pt>
                <c:pt idx="218">
                  <c:v>1.0</c:v>
                </c:pt>
              </c:numCache>
            </c:numRef>
          </c:val>
          <c:smooth val="0"/>
        </c:ser>
        <c:ser>
          <c:idx val="13"/>
          <c:order val="12"/>
          <c:tx>
            <c:strRef>
              <c:f>'[POP_GRAPH.xlsx]All pop graph'!$N$1</c:f>
              <c:strCache>
                <c:ptCount val="1"/>
                <c:pt idx="0">
                  <c:v>TSI-96</c:v>
                </c:pt>
              </c:strCache>
            </c:strRef>
          </c:tx>
          <c:marker>
            <c:symbol val="star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graph'!$N$2:$N$282</c:f>
              <c:numCache>
                <c:formatCode>General</c:formatCode>
                <c:ptCount val="281"/>
                <c:pt idx="90">
                  <c:v>1.0</c:v>
                </c:pt>
                <c:pt idx="94">
                  <c:v>1.0</c:v>
                </c:pt>
                <c:pt idx="96">
                  <c:v>1.0</c:v>
                </c:pt>
                <c:pt idx="101">
                  <c:v>1.0</c:v>
                </c:pt>
                <c:pt idx="103">
                  <c:v>3.0</c:v>
                </c:pt>
                <c:pt idx="104">
                  <c:v>6.0</c:v>
                </c:pt>
                <c:pt idx="105">
                  <c:v>29.0</c:v>
                </c:pt>
                <c:pt idx="106">
                  <c:v>92.0</c:v>
                </c:pt>
                <c:pt idx="107">
                  <c:v>260.0</c:v>
                </c:pt>
                <c:pt idx="108">
                  <c:v>444.0</c:v>
                </c:pt>
                <c:pt idx="109">
                  <c:v>763.0</c:v>
                </c:pt>
                <c:pt idx="110">
                  <c:v>906.0</c:v>
                </c:pt>
                <c:pt idx="111">
                  <c:v>883.0</c:v>
                </c:pt>
                <c:pt idx="112">
                  <c:v>598.0</c:v>
                </c:pt>
                <c:pt idx="113">
                  <c:v>359.0</c:v>
                </c:pt>
                <c:pt idx="114">
                  <c:v>165.0</c:v>
                </c:pt>
                <c:pt idx="115">
                  <c:v>103.0</c:v>
                </c:pt>
                <c:pt idx="116">
                  <c:v>27.0</c:v>
                </c:pt>
                <c:pt idx="117">
                  <c:v>10.0</c:v>
                </c:pt>
                <c:pt idx="118">
                  <c:v>3.0</c:v>
                </c:pt>
                <c:pt idx="119">
                  <c:v>1.0</c:v>
                </c:pt>
              </c:numCache>
            </c:numRef>
          </c:val>
          <c:smooth val="0"/>
        </c:ser>
        <c:ser>
          <c:idx val="14"/>
          <c:order val="13"/>
          <c:tx>
            <c:strRef>
              <c:f>'[POP_GRAPH.xlsx]All pop graph'!$O$1</c:f>
              <c:strCache>
                <c:ptCount val="1"/>
                <c:pt idx="0">
                  <c:v>YRI-87</c:v>
                </c:pt>
              </c:strCache>
            </c:strRef>
          </c:tx>
          <c:marker>
            <c:symbol val="circle"/>
            <c:size val="2"/>
          </c:marker>
          <c:cat>
            <c:numRef>
              <c:f>'[POP_GRAPH.xlsx]All pop graph'!$A$2:$A$282</c:f>
              <c:numCache>
                <c:formatCode>General</c:formatCode>
                <c:ptCount val="281"/>
                <c:pt idx="0">
                  <c:v>2.7</c:v>
                </c:pt>
                <c:pt idx="1">
                  <c:v>2.71</c:v>
                </c:pt>
                <c:pt idx="2">
                  <c:v>2.72</c:v>
                </c:pt>
                <c:pt idx="3">
                  <c:v>2.73</c:v>
                </c:pt>
                <c:pt idx="4">
                  <c:v>2.74</c:v>
                </c:pt>
                <c:pt idx="5">
                  <c:v>2.75</c:v>
                </c:pt>
                <c:pt idx="6">
                  <c:v>2.76</c:v>
                </c:pt>
                <c:pt idx="7">
                  <c:v>2.77</c:v>
                </c:pt>
                <c:pt idx="8">
                  <c:v>2.78</c:v>
                </c:pt>
                <c:pt idx="9">
                  <c:v>2.79</c:v>
                </c:pt>
                <c:pt idx="10">
                  <c:v>2.8</c:v>
                </c:pt>
                <c:pt idx="11">
                  <c:v>2.809999999999999</c:v>
                </c:pt>
                <c:pt idx="12">
                  <c:v>2.82</c:v>
                </c:pt>
                <c:pt idx="13">
                  <c:v>2.829999999999999</c:v>
                </c:pt>
                <c:pt idx="14">
                  <c:v>2.84</c:v>
                </c:pt>
                <c:pt idx="15">
                  <c:v>2.849999999999999</c:v>
                </c:pt>
                <c:pt idx="16">
                  <c:v>2.86</c:v>
                </c:pt>
                <c:pt idx="17">
                  <c:v>2.87</c:v>
                </c:pt>
                <c:pt idx="18">
                  <c:v>2.88</c:v>
                </c:pt>
                <c:pt idx="19">
                  <c:v>2.89</c:v>
                </c:pt>
                <c:pt idx="20">
                  <c:v>2.9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2.95</c:v>
                </c:pt>
                <c:pt idx="26">
                  <c:v>2.96</c:v>
                </c:pt>
                <c:pt idx="27">
                  <c:v>2.97</c:v>
                </c:pt>
                <c:pt idx="28">
                  <c:v>2.98</c:v>
                </c:pt>
                <c:pt idx="29">
                  <c:v>2.99</c:v>
                </c:pt>
                <c:pt idx="30">
                  <c:v>3.0</c:v>
                </c:pt>
                <c:pt idx="31">
                  <c:v>3.01</c:v>
                </c:pt>
                <c:pt idx="32">
                  <c:v>3.02</c:v>
                </c:pt>
                <c:pt idx="33">
                  <c:v>3.03</c:v>
                </c:pt>
                <c:pt idx="34">
                  <c:v>3.04</c:v>
                </c:pt>
                <c:pt idx="35">
                  <c:v>3.05</c:v>
                </c:pt>
                <c:pt idx="36">
                  <c:v>3.06</c:v>
                </c:pt>
                <c:pt idx="37">
                  <c:v>3.07</c:v>
                </c:pt>
                <c:pt idx="38">
                  <c:v>3.08</c:v>
                </c:pt>
                <c:pt idx="39">
                  <c:v>3.09</c:v>
                </c:pt>
                <c:pt idx="40">
                  <c:v>3.1</c:v>
                </c:pt>
                <c:pt idx="41">
                  <c:v>3.11</c:v>
                </c:pt>
                <c:pt idx="42">
                  <c:v>3.12</c:v>
                </c:pt>
                <c:pt idx="43">
                  <c:v>3.13</c:v>
                </c:pt>
                <c:pt idx="44">
                  <c:v>3.14</c:v>
                </c:pt>
                <c:pt idx="45">
                  <c:v>3.15</c:v>
                </c:pt>
                <c:pt idx="46">
                  <c:v>3.16</c:v>
                </c:pt>
                <c:pt idx="47">
                  <c:v>3.17</c:v>
                </c:pt>
                <c:pt idx="48">
                  <c:v>3.18</c:v>
                </c:pt>
                <c:pt idx="49">
                  <c:v>3.19</c:v>
                </c:pt>
                <c:pt idx="50">
                  <c:v>3.2</c:v>
                </c:pt>
                <c:pt idx="51">
                  <c:v>3.21</c:v>
                </c:pt>
                <c:pt idx="52">
                  <c:v>3.22</c:v>
                </c:pt>
                <c:pt idx="53">
                  <c:v>3.23</c:v>
                </c:pt>
                <c:pt idx="54">
                  <c:v>3.24</c:v>
                </c:pt>
                <c:pt idx="55">
                  <c:v>3.25</c:v>
                </c:pt>
                <c:pt idx="56">
                  <c:v>3.26</c:v>
                </c:pt>
                <c:pt idx="57">
                  <c:v>3.27</c:v>
                </c:pt>
                <c:pt idx="58">
                  <c:v>3.28</c:v>
                </c:pt>
                <c:pt idx="59">
                  <c:v>3.29</c:v>
                </c:pt>
                <c:pt idx="60">
                  <c:v>3.3</c:v>
                </c:pt>
                <c:pt idx="61">
                  <c:v>3.309999999999999</c:v>
                </c:pt>
                <c:pt idx="62">
                  <c:v>3.32</c:v>
                </c:pt>
                <c:pt idx="63">
                  <c:v>3.329999999999999</c:v>
                </c:pt>
                <c:pt idx="64">
                  <c:v>3.34</c:v>
                </c:pt>
                <c:pt idx="65">
                  <c:v>3.349999999999999</c:v>
                </c:pt>
                <c:pt idx="66">
                  <c:v>3.36</c:v>
                </c:pt>
                <c:pt idx="67">
                  <c:v>3.37</c:v>
                </c:pt>
                <c:pt idx="68">
                  <c:v>3.38</c:v>
                </c:pt>
                <c:pt idx="69">
                  <c:v>3.39</c:v>
                </c:pt>
                <c:pt idx="70">
                  <c:v>3.4</c:v>
                </c:pt>
                <c:pt idx="71">
                  <c:v>3.41</c:v>
                </c:pt>
                <c:pt idx="72">
                  <c:v>3.42</c:v>
                </c:pt>
                <c:pt idx="73">
                  <c:v>3.43</c:v>
                </c:pt>
                <c:pt idx="74">
                  <c:v>3.44</c:v>
                </c:pt>
                <c:pt idx="75">
                  <c:v>3.45</c:v>
                </c:pt>
                <c:pt idx="76">
                  <c:v>3.46</c:v>
                </c:pt>
                <c:pt idx="77">
                  <c:v>3.47</c:v>
                </c:pt>
                <c:pt idx="78">
                  <c:v>3.48</c:v>
                </c:pt>
                <c:pt idx="79">
                  <c:v>3.49</c:v>
                </c:pt>
                <c:pt idx="80">
                  <c:v>3.5</c:v>
                </c:pt>
                <c:pt idx="81">
                  <c:v>3.51</c:v>
                </c:pt>
                <c:pt idx="82">
                  <c:v>3.52</c:v>
                </c:pt>
                <c:pt idx="83">
                  <c:v>3.53</c:v>
                </c:pt>
                <c:pt idx="84">
                  <c:v>3.54</c:v>
                </c:pt>
                <c:pt idx="85">
                  <c:v>3.55</c:v>
                </c:pt>
                <c:pt idx="86">
                  <c:v>3.56</c:v>
                </c:pt>
                <c:pt idx="87">
                  <c:v>3.57</c:v>
                </c:pt>
                <c:pt idx="88">
                  <c:v>3.58</c:v>
                </c:pt>
                <c:pt idx="89">
                  <c:v>3.59</c:v>
                </c:pt>
                <c:pt idx="90">
                  <c:v>3.6</c:v>
                </c:pt>
                <c:pt idx="91">
                  <c:v>3.61</c:v>
                </c:pt>
                <c:pt idx="92">
                  <c:v>3.62</c:v>
                </c:pt>
                <c:pt idx="93">
                  <c:v>3.63</c:v>
                </c:pt>
                <c:pt idx="94">
                  <c:v>3.64</c:v>
                </c:pt>
                <c:pt idx="95">
                  <c:v>3.65</c:v>
                </c:pt>
                <c:pt idx="96">
                  <c:v>3.66</c:v>
                </c:pt>
                <c:pt idx="97">
                  <c:v>3.67</c:v>
                </c:pt>
                <c:pt idx="98">
                  <c:v>3.68</c:v>
                </c:pt>
                <c:pt idx="99">
                  <c:v>3.69</c:v>
                </c:pt>
                <c:pt idx="100">
                  <c:v>3.7</c:v>
                </c:pt>
                <c:pt idx="101">
                  <c:v>3.71</c:v>
                </c:pt>
                <c:pt idx="102">
                  <c:v>3.72</c:v>
                </c:pt>
                <c:pt idx="103">
                  <c:v>3.73</c:v>
                </c:pt>
                <c:pt idx="104">
                  <c:v>3.74</c:v>
                </c:pt>
                <c:pt idx="105">
                  <c:v>3.75</c:v>
                </c:pt>
                <c:pt idx="106">
                  <c:v>3.76</c:v>
                </c:pt>
                <c:pt idx="107">
                  <c:v>3.77</c:v>
                </c:pt>
                <c:pt idx="108">
                  <c:v>3.78</c:v>
                </c:pt>
                <c:pt idx="109">
                  <c:v>3.79</c:v>
                </c:pt>
                <c:pt idx="110">
                  <c:v>3.8</c:v>
                </c:pt>
                <c:pt idx="111">
                  <c:v>3.809999999999999</c:v>
                </c:pt>
                <c:pt idx="112">
                  <c:v>3.82</c:v>
                </c:pt>
                <c:pt idx="113">
                  <c:v>3.829999999999999</c:v>
                </c:pt>
                <c:pt idx="114">
                  <c:v>3.84</c:v>
                </c:pt>
                <c:pt idx="115">
                  <c:v>3.849999999999999</c:v>
                </c:pt>
                <c:pt idx="116">
                  <c:v>3.86</c:v>
                </c:pt>
                <c:pt idx="117">
                  <c:v>3.87</c:v>
                </c:pt>
                <c:pt idx="118">
                  <c:v>3.88</c:v>
                </c:pt>
                <c:pt idx="119">
                  <c:v>3.89</c:v>
                </c:pt>
                <c:pt idx="120">
                  <c:v>3.9</c:v>
                </c:pt>
                <c:pt idx="121">
                  <c:v>3.91</c:v>
                </c:pt>
                <c:pt idx="122">
                  <c:v>3.92</c:v>
                </c:pt>
                <c:pt idx="123">
                  <c:v>3.93</c:v>
                </c:pt>
                <c:pt idx="124">
                  <c:v>3.94</c:v>
                </c:pt>
                <c:pt idx="125">
                  <c:v>3.95</c:v>
                </c:pt>
                <c:pt idx="126">
                  <c:v>3.96</c:v>
                </c:pt>
                <c:pt idx="127">
                  <c:v>3.97</c:v>
                </c:pt>
                <c:pt idx="128">
                  <c:v>3.98</c:v>
                </c:pt>
                <c:pt idx="129">
                  <c:v>3.99</c:v>
                </c:pt>
                <c:pt idx="130">
                  <c:v>4.0</c:v>
                </c:pt>
                <c:pt idx="131">
                  <c:v>4.01</c:v>
                </c:pt>
                <c:pt idx="132">
                  <c:v>4.02</c:v>
                </c:pt>
                <c:pt idx="133">
                  <c:v>4.03</c:v>
                </c:pt>
                <c:pt idx="134">
                  <c:v>4.04</c:v>
                </c:pt>
                <c:pt idx="135">
                  <c:v>4.05</c:v>
                </c:pt>
                <c:pt idx="136">
                  <c:v>4.06</c:v>
                </c:pt>
                <c:pt idx="137">
                  <c:v>4.07</c:v>
                </c:pt>
                <c:pt idx="138">
                  <c:v>4.08</c:v>
                </c:pt>
                <c:pt idx="139">
                  <c:v>4.09</c:v>
                </c:pt>
                <c:pt idx="140">
                  <c:v>4.1</c:v>
                </c:pt>
                <c:pt idx="141">
                  <c:v>4.109999999999999</c:v>
                </c:pt>
                <c:pt idx="142">
                  <c:v>4.119999999999997</c:v>
                </c:pt>
                <c:pt idx="143">
                  <c:v>4.13</c:v>
                </c:pt>
                <c:pt idx="144">
                  <c:v>4.14</c:v>
                </c:pt>
                <c:pt idx="145">
                  <c:v>4.149999999999999</c:v>
                </c:pt>
                <c:pt idx="146">
                  <c:v>4.159999999999997</c:v>
                </c:pt>
                <c:pt idx="147">
                  <c:v>4.17</c:v>
                </c:pt>
                <c:pt idx="148">
                  <c:v>4.18</c:v>
                </c:pt>
                <c:pt idx="149">
                  <c:v>4.189999999999999</c:v>
                </c:pt>
                <c:pt idx="150">
                  <c:v>4.2</c:v>
                </c:pt>
                <c:pt idx="151">
                  <c:v>4.21</c:v>
                </c:pt>
                <c:pt idx="152">
                  <c:v>4.22</c:v>
                </c:pt>
                <c:pt idx="153">
                  <c:v>4.23</c:v>
                </c:pt>
                <c:pt idx="154">
                  <c:v>4.24</c:v>
                </c:pt>
                <c:pt idx="155">
                  <c:v>4.25</c:v>
                </c:pt>
                <c:pt idx="156">
                  <c:v>4.26</c:v>
                </c:pt>
                <c:pt idx="157">
                  <c:v>4.270000000000001</c:v>
                </c:pt>
                <c:pt idx="158">
                  <c:v>4.28</c:v>
                </c:pt>
                <c:pt idx="159">
                  <c:v>4.29</c:v>
                </c:pt>
                <c:pt idx="160">
                  <c:v>4.3</c:v>
                </c:pt>
                <c:pt idx="161">
                  <c:v>4.31</c:v>
                </c:pt>
                <c:pt idx="162">
                  <c:v>4.319999999999998</c:v>
                </c:pt>
                <c:pt idx="163">
                  <c:v>4.33</c:v>
                </c:pt>
                <c:pt idx="164">
                  <c:v>4.34</c:v>
                </c:pt>
                <c:pt idx="165">
                  <c:v>4.35</c:v>
                </c:pt>
                <c:pt idx="166">
                  <c:v>4.359999999999998</c:v>
                </c:pt>
                <c:pt idx="167">
                  <c:v>4.37</c:v>
                </c:pt>
                <c:pt idx="168">
                  <c:v>4.38</c:v>
                </c:pt>
                <c:pt idx="169">
                  <c:v>4.39</c:v>
                </c:pt>
                <c:pt idx="170">
                  <c:v>4.4</c:v>
                </c:pt>
                <c:pt idx="171">
                  <c:v>4.41</c:v>
                </c:pt>
                <c:pt idx="172">
                  <c:v>4.42</c:v>
                </c:pt>
                <c:pt idx="173">
                  <c:v>4.430000000000002</c:v>
                </c:pt>
                <c:pt idx="174">
                  <c:v>4.44</c:v>
                </c:pt>
                <c:pt idx="175">
                  <c:v>4.45</c:v>
                </c:pt>
                <c:pt idx="176">
                  <c:v>4.46</c:v>
                </c:pt>
                <c:pt idx="177">
                  <c:v>4.470000000000002</c:v>
                </c:pt>
                <c:pt idx="178">
                  <c:v>4.48</c:v>
                </c:pt>
                <c:pt idx="179">
                  <c:v>4.49</c:v>
                </c:pt>
                <c:pt idx="180">
                  <c:v>4.5</c:v>
                </c:pt>
                <c:pt idx="181">
                  <c:v>4.51</c:v>
                </c:pt>
                <c:pt idx="182">
                  <c:v>4.52</c:v>
                </c:pt>
                <c:pt idx="183">
                  <c:v>4.53</c:v>
                </c:pt>
                <c:pt idx="184">
                  <c:v>4.54</c:v>
                </c:pt>
                <c:pt idx="185">
                  <c:v>4.55</c:v>
                </c:pt>
                <c:pt idx="186">
                  <c:v>4.56</c:v>
                </c:pt>
                <c:pt idx="187">
                  <c:v>4.57</c:v>
                </c:pt>
                <c:pt idx="188">
                  <c:v>4.58</c:v>
                </c:pt>
                <c:pt idx="189">
                  <c:v>4.59</c:v>
                </c:pt>
                <c:pt idx="190">
                  <c:v>4.6</c:v>
                </c:pt>
                <c:pt idx="191">
                  <c:v>4.609999999999998</c:v>
                </c:pt>
                <c:pt idx="192">
                  <c:v>4.619999999999996</c:v>
                </c:pt>
                <c:pt idx="193">
                  <c:v>4.63</c:v>
                </c:pt>
                <c:pt idx="194">
                  <c:v>4.64</c:v>
                </c:pt>
                <c:pt idx="195">
                  <c:v>4.649999999999998</c:v>
                </c:pt>
                <c:pt idx="196">
                  <c:v>4.659999999999996</c:v>
                </c:pt>
                <c:pt idx="197">
                  <c:v>4.67</c:v>
                </c:pt>
                <c:pt idx="198">
                  <c:v>4.68</c:v>
                </c:pt>
                <c:pt idx="199">
                  <c:v>4.689999999999999</c:v>
                </c:pt>
                <c:pt idx="200">
                  <c:v>4.7</c:v>
                </c:pt>
                <c:pt idx="201">
                  <c:v>4.71</c:v>
                </c:pt>
                <c:pt idx="202">
                  <c:v>4.72</c:v>
                </c:pt>
                <c:pt idx="203">
                  <c:v>4.73</c:v>
                </c:pt>
                <c:pt idx="204">
                  <c:v>4.74</c:v>
                </c:pt>
                <c:pt idx="205">
                  <c:v>4.75</c:v>
                </c:pt>
                <c:pt idx="206">
                  <c:v>4.76</c:v>
                </c:pt>
                <c:pt idx="207">
                  <c:v>4.769999999999999</c:v>
                </c:pt>
                <c:pt idx="208">
                  <c:v>4.78</c:v>
                </c:pt>
                <c:pt idx="209">
                  <c:v>4.79</c:v>
                </c:pt>
                <c:pt idx="210">
                  <c:v>4.8</c:v>
                </c:pt>
                <c:pt idx="211">
                  <c:v>4.81</c:v>
                </c:pt>
                <c:pt idx="212">
                  <c:v>4.819999999999998</c:v>
                </c:pt>
                <c:pt idx="213">
                  <c:v>4.83</c:v>
                </c:pt>
                <c:pt idx="214">
                  <c:v>4.84</c:v>
                </c:pt>
                <c:pt idx="215">
                  <c:v>4.85</c:v>
                </c:pt>
                <c:pt idx="216">
                  <c:v>4.859999999999998</c:v>
                </c:pt>
                <c:pt idx="217">
                  <c:v>4.87</c:v>
                </c:pt>
                <c:pt idx="218">
                  <c:v>4.88</c:v>
                </c:pt>
                <c:pt idx="219">
                  <c:v>4.89</c:v>
                </c:pt>
                <c:pt idx="220">
                  <c:v>4.9</c:v>
                </c:pt>
                <c:pt idx="221">
                  <c:v>4.91</c:v>
                </c:pt>
                <c:pt idx="222">
                  <c:v>4.92</c:v>
                </c:pt>
                <c:pt idx="223">
                  <c:v>4.930000000000002</c:v>
                </c:pt>
                <c:pt idx="224">
                  <c:v>4.94</c:v>
                </c:pt>
                <c:pt idx="225">
                  <c:v>4.95</c:v>
                </c:pt>
                <c:pt idx="226">
                  <c:v>4.96</c:v>
                </c:pt>
                <c:pt idx="227">
                  <c:v>4.970000000000002</c:v>
                </c:pt>
                <c:pt idx="228">
                  <c:v>4.98</c:v>
                </c:pt>
                <c:pt idx="229">
                  <c:v>4.99</c:v>
                </c:pt>
                <c:pt idx="230">
                  <c:v>5.0</c:v>
                </c:pt>
                <c:pt idx="231">
                  <c:v>5.01</c:v>
                </c:pt>
                <c:pt idx="232">
                  <c:v>5.02</c:v>
                </c:pt>
                <c:pt idx="233">
                  <c:v>5.03</c:v>
                </c:pt>
                <c:pt idx="234">
                  <c:v>5.04</c:v>
                </c:pt>
                <c:pt idx="235">
                  <c:v>5.05</c:v>
                </c:pt>
                <c:pt idx="236">
                  <c:v>5.06</c:v>
                </c:pt>
                <c:pt idx="237">
                  <c:v>5.07</c:v>
                </c:pt>
                <c:pt idx="238">
                  <c:v>5.08</c:v>
                </c:pt>
                <c:pt idx="239">
                  <c:v>5.09</c:v>
                </c:pt>
                <c:pt idx="240">
                  <c:v>5.1</c:v>
                </c:pt>
                <c:pt idx="241">
                  <c:v>5.109999999999999</c:v>
                </c:pt>
                <c:pt idx="242">
                  <c:v>5.119999999999997</c:v>
                </c:pt>
                <c:pt idx="243">
                  <c:v>5.13</c:v>
                </c:pt>
                <c:pt idx="244">
                  <c:v>5.14</c:v>
                </c:pt>
                <c:pt idx="245">
                  <c:v>5.149999999999999</c:v>
                </c:pt>
                <c:pt idx="246">
                  <c:v>5.159999999999997</c:v>
                </c:pt>
                <c:pt idx="247">
                  <c:v>5.17</c:v>
                </c:pt>
                <c:pt idx="248">
                  <c:v>5.18</c:v>
                </c:pt>
                <c:pt idx="249">
                  <c:v>5.189999999999999</c:v>
                </c:pt>
                <c:pt idx="250">
                  <c:v>5.2</c:v>
                </c:pt>
                <c:pt idx="251">
                  <c:v>5.21</c:v>
                </c:pt>
                <c:pt idx="252">
                  <c:v>5.22</c:v>
                </c:pt>
                <c:pt idx="253">
                  <c:v>5.23</c:v>
                </c:pt>
                <c:pt idx="254">
                  <c:v>5.24</c:v>
                </c:pt>
                <c:pt idx="255">
                  <c:v>5.25</c:v>
                </c:pt>
                <c:pt idx="256">
                  <c:v>5.26</c:v>
                </c:pt>
                <c:pt idx="257">
                  <c:v>5.270000000000001</c:v>
                </c:pt>
                <c:pt idx="258">
                  <c:v>5.28</c:v>
                </c:pt>
                <c:pt idx="259">
                  <c:v>5.29</c:v>
                </c:pt>
                <c:pt idx="260">
                  <c:v>5.3</c:v>
                </c:pt>
                <c:pt idx="261">
                  <c:v>5.31</c:v>
                </c:pt>
                <c:pt idx="262">
                  <c:v>5.319999999999998</c:v>
                </c:pt>
                <c:pt idx="263">
                  <c:v>5.33</c:v>
                </c:pt>
                <c:pt idx="264">
                  <c:v>5.34</c:v>
                </c:pt>
                <c:pt idx="265">
                  <c:v>5.35</c:v>
                </c:pt>
                <c:pt idx="266">
                  <c:v>5.359999999999998</c:v>
                </c:pt>
                <c:pt idx="267">
                  <c:v>5.37</c:v>
                </c:pt>
                <c:pt idx="268">
                  <c:v>5.38</c:v>
                </c:pt>
                <c:pt idx="269">
                  <c:v>5.39</c:v>
                </c:pt>
                <c:pt idx="270">
                  <c:v>5.4</c:v>
                </c:pt>
                <c:pt idx="271">
                  <c:v>5.41</c:v>
                </c:pt>
                <c:pt idx="272">
                  <c:v>5.42</c:v>
                </c:pt>
                <c:pt idx="273">
                  <c:v>5.430000000000002</c:v>
                </c:pt>
                <c:pt idx="274">
                  <c:v>5.44</c:v>
                </c:pt>
                <c:pt idx="275">
                  <c:v>5.45</c:v>
                </c:pt>
                <c:pt idx="276">
                  <c:v>5.46</c:v>
                </c:pt>
                <c:pt idx="277">
                  <c:v>5.470000000000002</c:v>
                </c:pt>
                <c:pt idx="278">
                  <c:v>5.48</c:v>
                </c:pt>
                <c:pt idx="279">
                  <c:v>5.49</c:v>
                </c:pt>
                <c:pt idx="280">
                  <c:v>5.5</c:v>
                </c:pt>
              </c:numCache>
            </c:numRef>
          </c:cat>
          <c:val>
            <c:numRef>
              <c:f>'[POP_GRAPH.xlsx]All pop graph'!$O$2:$O$282</c:f>
              <c:numCache>
                <c:formatCode>General</c:formatCode>
                <c:ptCount val="281"/>
                <c:pt idx="230">
                  <c:v>1.0</c:v>
                </c:pt>
                <c:pt idx="231">
                  <c:v>1.0</c:v>
                </c:pt>
                <c:pt idx="233">
                  <c:v>4.0</c:v>
                </c:pt>
                <c:pt idx="234">
                  <c:v>11.0</c:v>
                </c:pt>
                <c:pt idx="235">
                  <c:v>35.0</c:v>
                </c:pt>
                <c:pt idx="236">
                  <c:v>98.0</c:v>
                </c:pt>
                <c:pt idx="237">
                  <c:v>159.0</c:v>
                </c:pt>
                <c:pt idx="238">
                  <c:v>314.0</c:v>
                </c:pt>
                <c:pt idx="239">
                  <c:v>454.0</c:v>
                </c:pt>
                <c:pt idx="240">
                  <c:v>561.0</c:v>
                </c:pt>
                <c:pt idx="241">
                  <c:v>569.0</c:v>
                </c:pt>
                <c:pt idx="242">
                  <c:v>452.0</c:v>
                </c:pt>
                <c:pt idx="243">
                  <c:v>398.0</c:v>
                </c:pt>
                <c:pt idx="244">
                  <c:v>277.0</c:v>
                </c:pt>
                <c:pt idx="245">
                  <c:v>222.0</c:v>
                </c:pt>
                <c:pt idx="246">
                  <c:v>133.0</c:v>
                </c:pt>
                <c:pt idx="247">
                  <c:v>80.0</c:v>
                </c:pt>
                <c:pt idx="248">
                  <c:v>36.0</c:v>
                </c:pt>
                <c:pt idx="249">
                  <c:v>15.0</c:v>
                </c:pt>
                <c:pt idx="250">
                  <c:v>7.0</c:v>
                </c:pt>
                <c:pt idx="251">
                  <c:v>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581608"/>
        <c:axId val="672584552"/>
      </c:lineChart>
      <c:catAx>
        <c:axId val="672581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72584552"/>
        <c:crosses val="autoZero"/>
        <c:auto val="1"/>
        <c:lblAlgn val="ctr"/>
        <c:lblOffset val="100"/>
        <c:tickLblSkip val="20"/>
        <c:tickMarkSkip val="20"/>
        <c:noMultiLvlLbl val="0"/>
      </c:catAx>
      <c:valAx>
        <c:axId val="672584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672581608"/>
        <c:crosses val="autoZero"/>
        <c:crossBetween val="between"/>
      </c:valAx>
      <c:spPr>
        <a:solidFill>
          <a:sysClr val="window" lastClr="FFFFFF"/>
        </a:solidFill>
        <a:ln>
          <a:noFill/>
        </a:ln>
      </c:spPr>
    </c:plotArea>
    <c:plotVisOnly val="1"/>
    <c:dispBlanksAs val="gap"/>
    <c:showDLblsOverMax val="0"/>
  </c:chart>
  <c:spPr>
    <a:ln>
      <a:solidFill>
        <a:srgbClr val="EEECE1">
          <a:lumMod val="50000"/>
        </a:srgbClr>
      </a:solidFill>
    </a:ln>
    <a:scene3d>
      <a:camera prst="orthographicFront"/>
      <a:lightRig rig="threePt" dir="t"/>
    </a:scene3d>
    <a:sp3d>
      <a:bevelB prst="relaxedInset"/>
    </a:sp3d>
  </c:sp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CFCEE8-EE66-4B70-8A78-1C5E9AEBE5C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121D28-4F59-499D-A1F1-964E05299CC3}">
      <dgm:prSet phldrT="[Text]"/>
      <dgm:spPr>
        <a:solidFill>
          <a:schemeClr val="accent2"/>
        </a:solidFill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1000 Genome Project</a:t>
          </a:r>
          <a:endParaRPr lang="en-US" dirty="0"/>
        </a:p>
      </dgm:t>
    </dgm:pt>
    <dgm:pt modelId="{9E14BC3B-64D1-4C69-85C0-0F613B2D46D1}" type="parTrans" cxnId="{B9DB4038-27FA-4757-96C5-3E24B341352C}">
      <dgm:prSet/>
      <dgm:spPr/>
      <dgm:t>
        <a:bodyPr/>
        <a:lstStyle/>
        <a:p>
          <a:endParaRPr lang="en-US"/>
        </a:p>
      </dgm:t>
    </dgm:pt>
    <dgm:pt modelId="{749DAE39-E53C-4FA1-B1CD-1AC1026DA2E2}" type="sibTrans" cxnId="{B9DB4038-27FA-4757-96C5-3E24B341352C}">
      <dgm:prSet/>
      <dgm:spPr/>
      <dgm:t>
        <a:bodyPr/>
        <a:lstStyle/>
        <a:p>
          <a:endParaRPr lang="en-US"/>
        </a:p>
      </dgm:t>
    </dgm:pt>
    <dgm:pt modelId="{EBF4A44F-0683-42E6-B417-86A94FB7EF6A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LWK</a:t>
          </a:r>
          <a:endParaRPr lang="en-US" dirty="0"/>
        </a:p>
      </dgm:t>
    </dgm:pt>
    <dgm:pt modelId="{46E75FA1-5650-4C13-B349-7B01E6073E29}" type="parTrans" cxnId="{176D7611-9DC1-430C-A8E7-46E0D1E8124A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E9CDE353-0553-4048-AC1E-B85B3CBF2BE8}" type="sibTrans" cxnId="{176D7611-9DC1-430C-A8E7-46E0D1E8124A}">
      <dgm:prSet/>
      <dgm:spPr/>
      <dgm:t>
        <a:bodyPr/>
        <a:lstStyle/>
        <a:p>
          <a:endParaRPr lang="en-US"/>
        </a:p>
      </dgm:t>
    </dgm:pt>
    <dgm:pt modelId="{066CA487-9F95-48CB-83E7-2C314714867C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FIN</a:t>
          </a:r>
          <a:endParaRPr lang="en-US" dirty="0"/>
        </a:p>
      </dgm:t>
    </dgm:pt>
    <dgm:pt modelId="{331F0D89-63C3-4A63-8C4F-5317C06E2A32}" type="parTrans" cxnId="{35A56855-796A-482E-A368-2960F0DBEF9A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A8AE2A06-203A-4340-9018-5EDD5C777D63}" type="sibTrans" cxnId="{35A56855-796A-482E-A368-2960F0DBEF9A}">
      <dgm:prSet/>
      <dgm:spPr/>
      <dgm:t>
        <a:bodyPr/>
        <a:lstStyle/>
        <a:p>
          <a:endParaRPr lang="en-US"/>
        </a:p>
      </dgm:t>
    </dgm:pt>
    <dgm:pt modelId="{296239AC-F66F-4F8F-91A8-D7ACF9B84321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JPT</a:t>
          </a:r>
          <a:endParaRPr lang="en-US" dirty="0"/>
        </a:p>
      </dgm:t>
    </dgm:pt>
    <dgm:pt modelId="{9C31CAFD-BD92-4DF4-8399-961159427F9B}" type="parTrans" cxnId="{8740A6A7-4B73-4D59-9867-4C90E283AC89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8B79FCDB-FA14-4E52-B968-F745E577EC5D}" type="sibTrans" cxnId="{8740A6A7-4B73-4D59-9867-4C90E283AC89}">
      <dgm:prSet/>
      <dgm:spPr/>
      <dgm:t>
        <a:bodyPr/>
        <a:lstStyle/>
        <a:p>
          <a:endParaRPr lang="en-US"/>
        </a:p>
      </dgm:t>
    </dgm:pt>
    <dgm:pt modelId="{428ABFA4-8F9B-43D6-B789-D5A5E7778F7C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GBR</a:t>
          </a:r>
          <a:endParaRPr lang="en-US" dirty="0"/>
        </a:p>
      </dgm:t>
    </dgm:pt>
    <dgm:pt modelId="{5078CEE8-A2EA-460A-AC95-F92938D17A42}" type="parTrans" cxnId="{97797808-CBDD-44C7-A591-8468EC6392D6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6BDDA0B3-798C-4EA6-BBB9-C69FD289EA0C}" type="sibTrans" cxnId="{97797808-CBDD-44C7-A591-8468EC6392D6}">
      <dgm:prSet/>
      <dgm:spPr/>
      <dgm:t>
        <a:bodyPr/>
        <a:lstStyle/>
        <a:p>
          <a:endParaRPr lang="en-US"/>
        </a:p>
      </dgm:t>
    </dgm:pt>
    <dgm:pt modelId="{E276201F-EA19-4EF6-B0D5-15FFE15049A5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CHB</a:t>
          </a:r>
          <a:endParaRPr lang="en-US" dirty="0"/>
        </a:p>
      </dgm:t>
    </dgm:pt>
    <dgm:pt modelId="{58399F32-517F-4869-81D5-4DA9717AC01A}" type="parTrans" cxnId="{BDC18261-EADB-4A77-AB79-AAE223FDE1B5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29D69611-A034-4F0B-AFDC-0CE348A62A3B}" type="sibTrans" cxnId="{BDC18261-EADB-4A77-AB79-AAE223FDE1B5}">
      <dgm:prSet/>
      <dgm:spPr/>
      <dgm:t>
        <a:bodyPr/>
        <a:lstStyle/>
        <a:p>
          <a:endParaRPr lang="en-US"/>
        </a:p>
      </dgm:t>
    </dgm:pt>
    <dgm:pt modelId="{16ACFB9F-7137-4AAD-9971-FAB66A040E35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TSI</a:t>
          </a:r>
          <a:endParaRPr lang="en-US" dirty="0"/>
        </a:p>
      </dgm:t>
    </dgm:pt>
    <dgm:pt modelId="{702058CE-5EEE-436D-99FB-79B28E745C53}" type="parTrans" cxnId="{1B973DCD-F6D0-43D1-A37A-E915F534A822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B0B00087-5537-4A2B-B566-66834A7E422B}" type="sibTrans" cxnId="{1B973DCD-F6D0-43D1-A37A-E915F534A822}">
      <dgm:prSet/>
      <dgm:spPr/>
      <dgm:t>
        <a:bodyPr/>
        <a:lstStyle/>
        <a:p>
          <a:endParaRPr lang="en-US"/>
        </a:p>
      </dgm:t>
    </dgm:pt>
    <dgm:pt modelId="{F2F232CD-A60D-4746-BE5D-C8C6ED591CDE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PUR</a:t>
          </a:r>
          <a:endParaRPr lang="en-US" dirty="0"/>
        </a:p>
      </dgm:t>
    </dgm:pt>
    <dgm:pt modelId="{0BBFB7D1-145A-4F05-87FA-AE2B687FB45E}" type="parTrans" cxnId="{DD4C83B4-EF92-4D31-9808-E1AF44DB8C75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C2E89870-B573-4B47-93A4-2F941DB3B273}" type="sibTrans" cxnId="{DD4C83B4-EF92-4D31-9808-E1AF44DB8C75}">
      <dgm:prSet/>
      <dgm:spPr/>
      <dgm:t>
        <a:bodyPr/>
        <a:lstStyle/>
        <a:p>
          <a:endParaRPr lang="en-US"/>
        </a:p>
      </dgm:t>
    </dgm:pt>
    <dgm:pt modelId="{597D75C7-CCA8-48B3-8565-A75FA678195D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MXL</a:t>
          </a:r>
          <a:endParaRPr lang="en-US" dirty="0"/>
        </a:p>
      </dgm:t>
    </dgm:pt>
    <dgm:pt modelId="{49B7F6CC-5095-44CF-A321-F54C39C43BD8}" type="parTrans" cxnId="{BA98F9F9-576B-44D5-AD1B-9CC07BB512B1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9ED4D4CC-2F16-408A-8EC2-F9FE66F119E6}" type="sibTrans" cxnId="{BA98F9F9-576B-44D5-AD1B-9CC07BB512B1}">
      <dgm:prSet/>
      <dgm:spPr/>
      <dgm:t>
        <a:bodyPr/>
        <a:lstStyle/>
        <a:p>
          <a:endParaRPr lang="en-US"/>
        </a:p>
      </dgm:t>
    </dgm:pt>
    <dgm:pt modelId="{3E93F991-7A77-4859-85BA-BB7737A7EC53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IBS</a:t>
          </a:r>
          <a:endParaRPr lang="en-US" dirty="0"/>
        </a:p>
      </dgm:t>
    </dgm:pt>
    <dgm:pt modelId="{DEBD2DDD-269D-43D1-AF96-E2F92D537B3B}" type="parTrans" cxnId="{010D818C-57CF-4872-95CD-ECE7830C1360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16AE51F1-47C8-4E80-A130-0007E4F4C123}" type="sibTrans" cxnId="{010D818C-57CF-4872-95CD-ECE7830C1360}">
      <dgm:prSet/>
      <dgm:spPr/>
      <dgm:t>
        <a:bodyPr/>
        <a:lstStyle/>
        <a:p>
          <a:endParaRPr lang="en-US"/>
        </a:p>
      </dgm:t>
    </dgm:pt>
    <dgm:pt modelId="{09DEB2D3-1FD2-420B-B2D2-8FE09284F435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CLM</a:t>
          </a:r>
          <a:endParaRPr lang="en-US" dirty="0"/>
        </a:p>
      </dgm:t>
    </dgm:pt>
    <dgm:pt modelId="{B69C512C-4FF5-4113-8712-D51E13883E7D}" type="parTrans" cxnId="{276111BA-1BAE-4176-965C-067DE7B64552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1A194565-46D1-42DE-AA32-65782225BC2A}" type="sibTrans" cxnId="{276111BA-1BAE-4176-965C-067DE7B64552}">
      <dgm:prSet/>
      <dgm:spPr/>
      <dgm:t>
        <a:bodyPr/>
        <a:lstStyle/>
        <a:p>
          <a:endParaRPr lang="en-US"/>
        </a:p>
      </dgm:t>
    </dgm:pt>
    <dgm:pt modelId="{36BA8967-4520-4513-B736-F6E6A6A74381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CEU</a:t>
          </a:r>
          <a:endParaRPr lang="en-US" dirty="0"/>
        </a:p>
      </dgm:t>
    </dgm:pt>
    <dgm:pt modelId="{5F7084A8-6BB6-4F73-A600-F4B0B153BEFA}" type="parTrans" cxnId="{CD6B6DEB-5119-4D2F-826F-21EAC5A8D2B7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630C9FAA-FF31-4185-9625-092BA40A44BF}" type="sibTrans" cxnId="{CD6B6DEB-5119-4D2F-826F-21EAC5A8D2B7}">
      <dgm:prSet/>
      <dgm:spPr/>
      <dgm:t>
        <a:bodyPr/>
        <a:lstStyle/>
        <a:p>
          <a:endParaRPr lang="en-US"/>
        </a:p>
      </dgm:t>
    </dgm:pt>
    <dgm:pt modelId="{54877E2B-DE43-40EB-8CFF-7D70B4785A30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ASW</a:t>
          </a:r>
          <a:endParaRPr lang="en-US" dirty="0"/>
        </a:p>
      </dgm:t>
    </dgm:pt>
    <dgm:pt modelId="{DB78D867-52F5-4422-BB86-25FB94489065}" type="parTrans" cxnId="{2E693CF3-0FD3-401C-A697-D381B8B1D12A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1FD140C3-3B03-4827-8AD6-5509F6774859}" type="sibTrans" cxnId="{2E693CF3-0FD3-401C-A697-D381B8B1D12A}">
      <dgm:prSet/>
      <dgm:spPr/>
      <dgm:t>
        <a:bodyPr/>
        <a:lstStyle/>
        <a:p>
          <a:endParaRPr lang="en-US"/>
        </a:p>
      </dgm:t>
    </dgm:pt>
    <dgm:pt modelId="{ABF4AE17-5658-4B12-8248-CE4263FDC7E4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YRI</a:t>
          </a:r>
          <a:endParaRPr lang="en-US" dirty="0"/>
        </a:p>
      </dgm:t>
    </dgm:pt>
    <dgm:pt modelId="{9301FB7E-AB7C-4245-936D-7FC862040308}" type="parTrans" cxnId="{01AA3A3A-067F-4468-A146-0CBA7A7AB170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95830058-07B8-4903-B2BA-F9C0DCC898F1}" type="sibTrans" cxnId="{01AA3A3A-067F-4468-A146-0CBA7A7AB170}">
      <dgm:prSet/>
      <dgm:spPr/>
      <dgm:t>
        <a:bodyPr/>
        <a:lstStyle/>
        <a:p>
          <a:endParaRPr lang="en-US"/>
        </a:p>
      </dgm:t>
    </dgm:pt>
    <dgm:pt modelId="{17704F9A-CE6C-4ABD-8F29-CC1309F70A9D}">
      <dgm:prSet phldrT="[Text]"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r>
            <a:rPr lang="en-US" dirty="0" smtClean="0"/>
            <a:t>CHS</a:t>
          </a:r>
          <a:endParaRPr lang="en-US" dirty="0"/>
        </a:p>
      </dgm:t>
    </dgm:pt>
    <dgm:pt modelId="{15FE87CB-6EEB-4411-8CB3-6FCE1EE491CD}" type="parTrans" cxnId="{9057153C-8C3E-4D38-AA63-DE96DAB69544}">
      <dgm:prSet/>
      <dgm:spPr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/>
        </a:p>
      </dgm:t>
    </dgm:pt>
    <dgm:pt modelId="{74918A0D-8257-4D05-821F-B5D3D89FA290}" type="sibTrans" cxnId="{9057153C-8C3E-4D38-AA63-DE96DAB69544}">
      <dgm:prSet/>
      <dgm:spPr/>
      <dgm:t>
        <a:bodyPr/>
        <a:lstStyle/>
        <a:p>
          <a:endParaRPr lang="en-US"/>
        </a:p>
      </dgm:t>
    </dgm:pt>
    <dgm:pt modelId="{758FA74E-26F3-4B40-98FA-5C16AE12B0EC}" type="pres">
      <dgm:prSet presAssocID="{5ACFCEE8-EE66-4B70-8A78-1C5E9AEBE5C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FBC13B-C721-4820-AA08-93FB38F98CC9}" type="pres">
      <dgm:prSet presAssocID="{E7121D28-4F59-499D-A1F1-964E05299CC3}" presName="centerShape" presStyleLbl="node0" presStyleIdx="0" presStyleCnt="1" custScaleX="258987" custScaleY="258987"/>
      <dgm:spPr/>
      <dgm:t>
        <a:bodyPr/>
        <a:lstStyle/>
        <a:p>
          <a:endParaRPr lang="en-US"/>
        </a:p>
      </dgm:t>
    </dgm:pt>
    <dgm:pt modelId="{6763CED6-AA6B-4669-AB23-5AE92D0FB4DA}" type="pres">
      <dgm:prSet presAssocID="{46E75FA1-5650-4C13-B349-7B01E6073E29}" presName="Name9" presStyleLbl="parChTrans1D2" presStyleIdx="0" presStyleCnt="14"/>
      <dgm:spPr/>
      <dgm:t>
        <a:bodyPr/>
        <a:lstStyle/>
        <a:p>
          <a:endParaRPr lang="en-US"/>
        </a:p>
      </dgm:t>
    </dgm:pt>
    <dgm:pt modelId="{EB144827-3B1E-4BAA-9BF9-AF9C1B5BA5FA}" type="pres">
      <dgm:prSet presAssocID="{46E75FA1-5650-4C13-B349-7B01E6073E29}" presName="connTx" presStyleLbl="parChTrans1D2" presStyleIdx="0" presStyleCnt="14"/>
      <dgm:spPr/>
      <dgm:t>
        <a:bodyPr/>
        <a:lstStyle/>
        <a:p>
          <a:endParaRPr lang="en-US"/>
        </a:p>
      </dgm:t>
    </dgm:pt>
    <dgm:pt modelId="{B3F449AF-CD42-47BC-A815-E016560DBB60}" type="pres">
      <dgm:prSet presAssocID="{EBF4A44F-0683-42E6-B417-86A94FB7EF6A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104C7-09E9-4D4A-AFFC-F6019C8F86A0}" type="pres">
      <dgm:prSet presAssocID="{331F0D89-63C3-4A63-8C4F-5317C06E2A32}" presName="Name9" presStyleLbl="parChTrans1D2" presStyleIdx="1" presStyleCnt="14"/>
      <dgm:spPr/>
      <dgm:t>
        <a:bodyPr/>
        <a:lstStyle/>
        <a:p>
          <a:endParaRPr lang="en-US"/>
        </a:p>
      </dgm:t>
    </dgm:pt>
    <dgm:pt modelId="{E8B9C7F7-9B62-48A4-8D3E-8D0BB86A7E77}" type="pres">
      <dgm:prSet presAssocID="{331F0D89-63C3-4A63-8C4F-5317C06E2A32}" presName="connTx" presStyleLbl="parChTrans1D2" presStyleIdx="1" presStyleCnt="14"/>
      <dgm:spPr/>
      <dgm:t>
        <a:bodyPr/>
        <a:lstStyle/>
        <a:p>
          <a:endParaRPr lang="en-US"/>
        </a:p>
      </dgm:t>
    </dgm:pt>
    <dgm:pt modelId="{C2FB2AB8-1D92-4C80-AC54-E56CC5A7E0F1}" type="pres">
      <dgm:prSet presAssocID="{066CA487-9F95-48CB-83E7-2C314714867C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F5D08E-11E3-4B1C-8159-E604A0D2045E}" type="pres">
      <dgm:prSet presAssocID="{9C31CAFD-BD92-4DF4-8399-961159427F9B}" presName="Name9" presStyleLbl="parChTrans1D2" presStyleIdx="2" presStyleCnt="14"/>
      <dgm:spPr/>
      <dgm:t>
        <a:bodyPr/>
        <a:lstStyle/>
        <a:p>
          <a:endParaRPr lang="en-US"/>
        </a:p>
      </dgm:t>
    </dgm:pt>
    <dgm:pt modelId="{034EF7C9-E45C-4507-8545-F534DE017418}" type="pres">
      <dgm:prSet presAssocID="{9C31CAFD-BD92-4DF4-8399-961159427F9B}" presName="connTx" presStyleLbl="parChTrans1D2" presStyleIdx="2" presStyleCnt="14"/>
      <dgm:spPr/>
      <dgm:t>
        <a:bodyPr/>
        <a:lstStyle/>
        <a:p>
          <a:endParaRPr lang="en-US"/>
        </a:p>
      </dgm:t>
    </dgm:pt>
    <dgm:pt modelId="{54CD4056-873D-41FD-8A5B-47D5D86E5107}" type="pres">
      <dgm:prSet presAssocID="{296239AC-F66F-4F8F-91A8-D7ACF9B84321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8939A-A8E8-48F9-B6B0-0CA5B1C16C28}" type="pres">
      <dgm:prSet presAssocID="{5078CEE8-A2EA-460A-AC95-F92938D17A42}" presName="Name9" presStyleLbl="parChTrans1D2" presStyleIdx="3" presStyleCnt="14"/>
      <dgm:spPr/>
      <dgm:t>
        <a:bodyPr/>
        <a:lstStyle/>
        <a:p>
          <a:endParaRPr lang="en-US"/>
        </a:p>
      </dgm:t>
    </dgm:pt>
    <dgm:pt modelId="{63F3C5A2-EAA0-4C8F-AB1C-4DA0C59A9294}" type="pres">
      <dgm:prSet presAssocID="{5078CEE8-A2EA-460A-AC95-F92938D17A42}" presName="connTx" presStyleLbl="parChTrans1D2" presStyleIdx="3" presStyleCnt="14"/>
      <dgm:spPr/>
      <dgm:t>
        <a:bodyPr/>
        <a:lstStyle/>
        <a:p>
          <a:endParaRPr lang="en-US"/>
        </a:p>
      </dgm:t>
    </dgm:pt>
    <dgm:pt modelId="{311F6DBD-08D0-48A2-9E70-0654F0739E24}" type="pres">
      <dgm:prSet presAssocID="{428ABFA4-8F9B-43D6-B789-D5A5E7778F7C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480042-A57A-47D3-BAB5-D9C0AF8A59FE}" type="pres">
      <dgm:prSet presAssocID="{702058CE-5EEE-436D-99FB-79B28E745C53}" presName="Name9" presStyleLbl="parChTrans1D2" presStyleIdx="4" presStyleCnt="14"/>
      <dgm:spPr/>
      <dgm:t>
        <a:bodyPr/>
        <a:lstStyle/>
        <a:p>
          <a:endParaRPr lang="en-US"/>
        </a:p>
      </dgm:t>
    </dgm:pt>
    <dgm:pt modelId="{97100596-9981-44D8-A429-1E2FD8C74EC8}" type="pres">
      <dgm:prSet presAssocID="{702058CE-5EEE-436D-99FB-79B28E745C53}" presName="connTx" presStyleLbl="parChTrans1D2" presStyleIdx="4" presStyleCnt="14"/>
      <dgm:spPr/>
      <dgm:t>
        <a:bodyPr/>
        <a:lstStyle/>
        <a:p>
          <a:endParaRPr lang="en-US"/>
        </a:p>
      </dgm:t>
    </dgm:pt>
    <dgm:pt modelId="{8E427F10-94C8-4147-9006-91D9DAB2820E}" type="pres">
      <dgm:prSet presAssocID="{16ACFB9F-7137-4AAD-9971-FAB66A040E35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3EBF6-999F-4887-95A7-B188CF13BE6C}" type="pres">
      <dgm:prSet presAssocID="{0BBFB7D1-145A-4F05-87FA-AE2B687FB45E}" presName="Name9" presStyleLbl="parChTrans1D2" presStyleIdx="5" presStyleCnt="14"/>
      <dgm:spPr/>
      <dgm:t>
        <a:bodyPr/>
        <a:lstStyle/>
        <a:p>
          <a:endParaRPr lang="en-US"/>
        </a:p>
      </dgm:t>
    </dgm:pt>
    <dgm:pt modelId="{D8B9F1A3-5351-4938-9500-F5970BA3334C}" type="pres">
      <dgm:prSet presAssocID="{0BBFB7D1-145A-4F05-87FA-AE2B687FB45E}" presName="connTx" presStyleLbl="parChTrans1D2" presStyleIdx="5" presStyleCnt="14"/>
      <dgm:spPr/>
      <dgm:t>
        <a:bodyPr/>
        <a:lstStyle/>
        <a:p>
          <a:endParaRPr lang="en-US"/>
        </a:p>
      </dgm:t>
    </dgm:pt>
    <dgm:pt modelId="{082083F8-E431-4848-A8B5-D73448227A06}" type="pres">
      <dgm:prSet presAssocID="{F2F232CD-A60D-4746-BE5D-C8C6ED591CDE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1D95D-15D0-4973-8E8E-4F70E7C2CCB9}" type="pres">
      <dgm:prSet presAssocID="{49B7F6CC-5095-44CF-A321-F54C39C43BD8}" presName="Name9" presStyleLbl="parChTrans1D2" presStyleIdx="6" presStyleCnt="14"/>
      <dgm:spPr/>
      <dgm:t>
        <a:bodyPr/>
        <a:lstStyle/>
        <a:p>
          <a:endParaRPr lang="en-US"/>
        </a:p>
      </dgm:t>
    </dgm:pt>
    <dgm:pt modelId="{36F869BE-67DC-43A2-BAB6-A654B8AAC622}" type="pres">
      <dgm:prSet presAssocID="{49B7F6CC-5095-44CF-A321-F54C39C43BD8}" presName="connTx" presStyleLbl="parChTrans1D2" presStyleIdx="6" presStyleCnt="14"/>
      <dgm:spPr/>
      <dgm:t>
        <a:bodyPr/>
        <a:lstStyle/>
        <a:p>
          <a:endParaRPr lang="en-US"/>
        </a:p>
      </dgm:t>
    </dgm:pt>
    <dgm:pt modelId="{8AFAA78C-5FFE-4D85-B212-FF170FD7E325}" type="pres">
      <dgm:prSet presAssocID="{597D75C7-CCA8-48B3-8565-A75FA678195D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88BE13-47AC-40EC-8724-D20FFDE280ED}" type="pres">
      <dgm:prSet presAssocID="{DEBD2DDD-269D-43D1-AF96-E2F92D537B3B}" presName="Name9" presStyleLbl="parChTrans1D2" presStyleIdx="7" presStyleCnt="14"/>
      <dgm:spPr/>
      <dgm:t>
        <a:bodyPr/>
        <a:lstStyle/>
        <a:p>
          <a:endParaRPr lang="en-US"/>
        </a:p>
      </dgm:t>
    </dgm:pt>
    <dgm:pt modelId="{4B0FB6A1-C336-4B7A-9487-DAA96212BEA4}" type="pres">
      <dgm:prSet presAssocID="{DEBD2DDD-269D-43D1-AF96-E2F92D537B3B}" presName="connTx" presStyleLbl="parChTrans1D2" presStyleIdx="7" presStyleCnt="14"/>
      <dgm:spPr/>
      <dgm:t>
        <a:bodyPr/>
        <a:lstStyle/>
        <a:p>
          <a:endParaRPr lang="en-US"/>
        </a:p>
      </dgm:t>
    </dgm:pt>
    <dgm:pt modelId="{6C92765C-1883-4262-B868-7DFD1EDEC213}" type="pres">
      <dgm:prSet presAssocID="{3E93F991-7A77-4859-85BA-BB7737A7EC53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EF1C4-9F80-4D57-B00E-76D6CCD37F91}" type="pres">
      <dgm:prSet presAssocID="{B69C512C-4FF5-4113-8712-D51E13883E7D}" presName="Name9" presStyleLbl="parChTrans1D2" presStyleIdx="8" presStyleCnt="14"/>
      <dgm:spPr/>
      <dgm:t>
        <a:bodyPr/>
        <a:lstStyle/>
        <a:p>
          <a:endParaRPr lang="en-US"/>
        </a:p>
      </dgm:t>
    </dgm:pt>
    <dgm:pt modelId="{D78F22AE-0A08-4A72-AB4A-86234B6573D1}" type="pres">
      <dgm:prSet presAssocID="{B69C512C-4FF5-4113-8712-D51E13883E7D}" presName="connTx" presStyleLbl="parChTrans1D2" presStyleIdx="8" presStyleCnt="14"/>
      <dgm:spPr/>
      <dgm:t>
        <a:bodyPr/>
        <a:lstStyle/>
        <a:p>
          <a:endParaRPr lang="en-US"/>
        </a:p>
      </dgm:t>
    </dgm:pt>
    <dgm:pt modelId="{654BC76D-3BC8-4B78-9540-6F212F1FF52E}" type="pres">
      <dgm:prSet presAssocID="{09DEB2D3-1FD2-420B-B2D2-8FE09284F435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C7B3C7-134C-4EF7-A3F3-347E0F136473}" type="pres">
      <dgm:prSet presAssocID="{5F7084A8-6BB6-4F73-A600-F4B0B153BEFA}" presName="Name9" presStyleLbl="parChTrans1D2" presStyleIdx="9" presStyleCnt="14"/>
      <dgm:spPr/>
      <dgm:t>
        <a:bodyPr/>
        <a:lstStyle/>
        <a:p>
          <a:endParaRPr lang="en-US"/>
        </a:p>
      </dgm:t>
    </dgm:pt>
    <dgm:pt modelId="{8D0CF449-3DDE-4178-BBE4-7A3723FAC4BC}" type="pres">
      <dgm:prSet presAssocID="{5F7084A8-6BB6-4F73-A600-F4B0B153BEFA}" presName="connTx" presStyleLbl="parChTrans1D2" presStyleIdx="9" presStyleCnt="14"/>
      <dgm:spPr/>
      <dgm:t>
        <a:bodyPr/>
        <a:lstStyle/>
        <a:p>
          <a:endParaRPr lang="en-US"/>
        </a:p>
      </dgm:t>
    </dgm:pt>
    <dgm:pt modelId="{9EDF8C0A-2D85-4818-836B-224FFCABB706}" type="pres">
      <dgm:prSet presAssocID="{36BA8967-4520-4513-B736-F6E6A6A74381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0BD68-22AF-4A0C-9FBE-13C532F5ADCF}" type="pres">
      <dgm:prSet presAssocID="{DB78D867-52F5-4422-BB86-25FB94489065}" presName="Name9" presStyleLbl="parChTrans1D2" presStyleIdx="10" presStyleCnt="14"/>
      <dgm:spPr/>
      <dgm:t>
        <a:bodyPr/>
        <a:lstStyle/>
        <a:p>
          <a:endParaRPr lang="en-US"/>
        </a:p>
      </dgm:t>
    </dgm:pt>
    <dgm:pt modelId="{A36534EC-6444-4062-B6B0-AB3F85AB9BE5}" type="pres">
      <dgm:prSet presAssocID="{DB78D867-52F5-4422-BB86-25FB94489065}" presName="connTx" presStyleLbl="parChTrans1D2" presStyleIdx="10" presStyleCnt="14"/>
      <dgm:spPr/>
      <dgm:t>
        <a:bodyPr/>
        <a:lstStyle/>
        <a:p>
          <a:endParaRPr lang="en-US"/>
        </a:p>
      </dgm:t>
    </dgm:pt>
    <dgm:pt modelId="{B36B80E5-0D40-43EF-BD02-7E54D1DF38A0}" type="pres">
      <dgm:prSet presAssocID="{54877E2B-DE43-40EB-8CFF-7D70B4785A30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854A65-0628-454A-A966-E72E6963B651}" type="pres">
      <dgm:prSet presAssocID="{9301FB7E-AB7C-4245-936D-7FC862040308}" presName="Name9" presStyleLbl="parChTrans1D2" presStyleIdx="11" presStyleCnt="14"/>
      <dgm:spPr/>
      <dgm:t>
        <a:bodyPr/>
        <a:lstStyle/>
        <a:p>
          <a:endParaRPr lang="en-US"/>
        </a:p>
      </dgm:t>
    </dgm:pt>
    <dgm:pt modelId="{2252DA13-A0DF-4C37-AF11-12D5D2A62460}" type="pres">
      <dgm:prSet presAssocID="{9301FB7E-AB7C-4245-936D-7FC862040308}" presName="connTx" presStyleLbl="parChTrans1D2" presStyleIdx="11" presStyleCnt="14"/>
      <dgm:spPr/>
      <dgm:t>
        <a:bodyPr/>
        <a:lstStyle/>
        <a:p>
          <a:endParaRPr lang="en-US"/>
        </a:p>
      </dgm:t>
    </dgm:pt>
    <dgm:pt modelId="{E2307936-AF0A-4E6F-B0A9-155C37380A16}" type="pres">
      <dgm:prSet presAssocID="{ABF4AE17-5658-4B12-8248-CE4263FDC7E4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8D886-709B-4096-AC79-2DE442AC45A4}" type="pres">
      <dgm:prSet presAssocID="{15FE87CB-6EEB-4411-8CB3-6FCE1EE491CD}" presName="Name9" presStyleLbl="parChTrans1D2" presStyleIdx="12" presStyleCnt="14"/>
      <dgm:spPr/>
      <dgm:t>
        <a:bodyPr/>
        <a:lstStyle/>
        <a:p>
          <a:endParaRPr lang="en-US"/>
        </a:p>
      </dgm:t>
    </dgm:pt>
    <dgm:pt modelId="{723E4478-A393-42C7-A26F-7429304E6B03}" type="pres">
      <dgm:prSet presAssocID="{15FE87CB-6EEB-4411-8CB3-6FCE1EE491CD}" presName="connTx" presStyleLbl="parChTrans1D2" presStyleIdx="12" presStyleCnt="14"/>
      <dgm:spPr/>
      <dgm:t>
        <a:bodyPr/>
        <a:lstStyle/>
        <a:p>
          <a:endParaRPr lang="en-US"/>
        </a:p>
      </dgm:t>
    </dgm:pt>
    <dgm:pt modelId="{B9B61C17-1D5E-463F-A245-8C146C7F3699}" type="pres">
      <dgm:prSet presAssocID="{17704F9A-CE6C-4ABD-8F29-CC1309F70A9D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ED4FF-5A4B-4574-B6C9-C178233F9309}" type="pres">
      <dgm:prSet presAssocID="{58399F32-517F-4869-81D5-4DA9717AC01A}" presName="Name9" presStyleLbl="parChTrans1D2" presStyleIdx="13" presStyleCnt="14"/>
      <dgm:spPr/>
      <dgm:t>
        <a:bodyPr/>
        <a:lstStyle/>
        <a:p>
          <a:endParaRPr lang="en-US"/>
        </a:p>
      </dgm:t>
    </dgm:pt>
    <dgm:pt modelId="{817C5292-2FF1-4032-AC65-2851DFC6CE37}" type="pres">
      <dgm:prSet presAssocID="{58399F32-517F-4869-81D5-4DA9717AC01A}" presName="connTx" presStyleLbl="parChTrans1D2" presStyleIdx="13" presStyleCnt="14"/>
      <dgm:spPr/>
      <dgm:t>
        <a:bodyPr/>
        <a:lstStyle/>
        <a:p>
          <a:endParaRPr lang="en-US"/>
        </a:p>
      </dgm:t>
    </dgm:pt>
    <dgm:pt modelId="{807F78A5-F63D-44F0-8345-2EF27796EEC7}" type="pres">
      <dgm:prSet presAssocID="{E276201F-EA19-4EF6-B0D5-15FFE15049A5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D94511-E3FA-744C-A292-6410DEB4DD6A}" type="presOf" srcId="{F2F232CD-A60D-4746-BE5D-C8C6ED591CDE}" destId="{082083F8-E431-4848-A8B5-D73448227A06}" srcOrd="0" destOrd="0" presId="urn:microsoft.com/office/officeart/2005/8/layout/radial1"/>
    <dgm:cxn modelId="{4A1F7755-69D3-7743-A6A4-CFC7339985D2}" type="presOf" srcId="{E276201F-EA19-4EF6-B0D5-15FFE15049A5}" destId="{807F78A5-F63D-44F0-8345-2EF27796EEC7}" srcOrd="0" destOrd="0" presId="urn:microsoft.com/office/officeart/2005/8/layout/radial1"/>
    <dgm:cxn modelId="{357DD485-0ED5-A745-9A29-BE7D2C9F0FC9}" type="presOf" srcId="{15FE87CB-6EEB-4411-8CB3-6FCE1EE491CD}" destId="{723E4478-A393-42C7-A26F-7429304E6B03}" srcOrd="1" destOrd="0" presId="urn:microsoft.com/office/officeart/2005/8/layout/radial1"/>
    <dgm:cxn modelId="{97797808-CBDD-44C7-A591-8468EC6392D6}" srcId="{E7121D28-4F59-499D-A1F1-964E05299CC3}" destId="{428ABFA4-8F9B-43D6-B789-D5A5E7778F7C}" srcOrd="3" destOrd="0" parTransId="{5078CEE8-A2EA-460A-AC95-F92938D17A42}" sibTransId="{6BDDA0B3-798C-4EA6-BBB9-C69FD289EA0C}"/>
    <dgm:cxn modelId="{580134D8-E044-B244-97D0-AC0DEBD07E30}" type="presOf" srcId="{46E75FA1-5650-4C13-B349-7B01E6073E29}" destId="{6763CED6-AA6B-4669-AB23-5AE92D0FB4DA}" srcOrd="0" destOrd="0" presId="urn:microsoft.com/office/officeart/2005/8/layout/radial1"/>
    <dgm:cxn modelId="{14847ACA-5E0E-2A47-A1D4-56E9F15997E6}" type="presOf" srcId="{331F0D89-63C3-4A63-8C4F-5317C06E2A32}" destId="{288104C7-09E9-4D4A-AFFC-F6019C8F86A0}" srcOrd="0" destOrd="0" presId="urn:microsoft.com/office/officeart/2005/8/layout/radial1"/>
    <dgm:cxn modelId="{B9DB4038-27FA-4757-96C5-3E24B341352C}" srcId="{5ACFCEE8-EE66-4B70-8A78-1C5E9AEBE5CC}" destId="{E7121D28-4F59-499D-A1F1-964E05299CC3}" srcOrd="0" destOrd="0" parTransId="{9E14BC3B-64D1-4C69-85C0-0F613B2D46D1}" sibTransId="{749DAE39-E53C-4FA1-B1CD-1AC1026DA2E2}"/>
    <dgm:cxn modelId="{3243CD3E-253C-344D-84E7-9312E6FD1FF0}" type="presOf" srcId="{066CA487-9F95-48CB-83E7-2C314714867C}" destId="{C2FB2AB8-1D92-4C80-AC54-E56CC5A7E0F1}" srcOrd="0" destOrd="0" presId="urn:microsoft.com/office/officeart/2005/8/layout/radial1"/>
    <dgm:cxn modelId="{B4B6DF14-24E0-8F48-B754-9C006D997DB9}" type="presOf" srcId="{702058CE-5EEE-436D-99FB-79B28E745C53}" destId="{2A480042-A57A-47D3-BAB5-D9C0AF8A59FE}" srcOrd="0" destOrd="0" presId="urn:microsoft.com/office/officeart/2005/8/layout/radial1"/>
    <dgm:cxn modelId="{5EC461F0-AF96-BB45-AC06-888E3247EF63}" type="presOf" srcId="{49B7F6CC-5095-44CF-A321-F54C39C43BD8}" destId="{7F31D95D-15D0-4973-8E8E-4F70E7C2CCB9}" srcOrd="0" destOrd="0" presId="urn:microsoft.com/office/officeart/2005/8/layout/radial1"/>
    <dgm:cxn modelId="{46B06FFC-6660-BF4A-8843-802A8DE61454}" type="presOf" srcId="{15FE87CB-6EEB-4411-8CB3-6FCE1EE491CD}" destId="{0788D886-709B-4096-AC79-2DE442AC45A4}" srcOrd="0" destOrd="0" presId="urn:microsoft.com/office/officeart/2005/8/layout/radial1"/>
    <dgm:cxn modelId="{8D68B0B2-7015-AB44-8E00-F065E5F73B1E}" type="presOf" srcId="{16ACFB9F-7137-4AAD-9971-FAB66A040E35}" destId="{8E427F10-94C8-4147-9006-91D9DAB2820E}" srcOrd="0" destOrd="0" presId="urn:microsoft.com/office/officeart/2005/8/layout/radial1"/>
    <dgm:cxn modelId="{484E4548-46AE-4641-8C33-37A402F2B0E7}" type="presOf" srcId="{5F7084A8-6BB6-4F73-A600-F4B0B153BEFA}" destId="{38C7B3C7-134C-4EF7-A3F3-347E0F136473}" srcOrd="0" destOrd="0" presId="urn:microsoft.com/office/officeart/2005/8/layout/radial1"/>
    <dgm:cxn modelId="{60578879-1614-BB44-8271-9C0A78D14977}" type="presOf" srcId="{3E93F991-7A77-4859-85BA-BB7737A7EC53}" destId="{6C92765C-1883-4262-B868-7DFD1EDEC213}" srcOrd="0" destOrd="0" presId="urn:microsoft.com/office/officeart/2005/8/layout/radial1"/>
    <dgm:cxn modelId="{CD6B6DEB-5119-4D2F-826F-21EAC5A8D2B7}" srcId="{E7121D28-4F59-499D-A1F1-964E05299CC3}" destId="{36BA8967-4520-4513-B736-F6E6A6A74381}" srcOrd="9" destOrd="0" parTransId="{5F7084A8-6BB6-4F73-A600-F4B0B153BEFA}" sibTransId="{630C9FAA-FF31-4185-9625-092BA40A44BF}"/>
    <dgm:cxn modelId="{9057153C-8C3E-4D38-AA63-DE96DAB69544}" srcId="{E7121D28-4F59-499D-A1F1-964E05299CC3}" destId="{17704F9A-CE6C-4ABD-8F29-CC1309F70A9D}" srcOrd="12" destOrd="0" parTransId="{15FE87CB-6EEB-4411-8CB3-6FCE1EE491CD}" sibTransId="{74918A0D-8257-4D05-821F-B5D3D89FA290}"/>
    <dgm:cxn modelId="{58E2849E-E897-1E40-AFA8-C46486B81B01}" type="presOf" srcId="{DEBD2DDD-269D-43D1-AF96-E2F92D537B3B}" destId="{BE88BE13-47AC-40EC-8724-D20FFDE280ED}" srcOrd="0" destOrd="0" presId="urn:microsoft.com/office/officeart/2005/8/layout/radial1"/>
    <dgm:cxn modelId="{8740A6A7-4B73-4D59-9867-4C90E283AC89}" srcId="{E7121D28-4F59-499D-A1F1-964E05299CC3}" destId="{296239AC-F66F-4F8F-91A8-D7ACF9B84321}" srcOrd="2" destOrd="0" parTransId="{9C31CAFD-BD92-4DF4-8399-961159427F9B}" sibTransId="{8B79FCDB-FA14-4E52-B968-F745E577EC5D}"/>
    <dgm:cxn modelId="{01AA3A3A-067F-4468-A146-0CBA7A7AB170}" srcId="{E7121D28-4F59-499D-A1F1-964E05299CC3}" destId="{ABF4AE17-5658-4B12-8248-CE4263FDC7E4}" srcOrd="11" destOrd="0" parTransId="{9301FB7E-AB7C-4245-936D-7FC862040308}" sibTransId="{95830058-07B8-4903-B2BA-F9C0DCC898F1}"/>
    <dgm:cxn modelId="{1B973DCD-F6D0-43D1-A37A-E915F534A822}" srcId="{E7121D28-4F59-499D-A1F1-964E05299CC3}" destId="{16ACFB9F-7137-4AAD-9971-FAB66A040E35}" srcOrd="4" destOrd="0" parTransId="{702058CE-5EEE-436D-99FB-79B28E745C53}" sibTransId="{B0B00087-5537-4A2B-B566-66834A7E422B}"/>
    <dgm:cxn modelId="{677B2B25-7FE9-EF43-BD91-2642AA98A2BE}" type="presOf" srcId="{9301FB7E-AB7C-4245-936D-7FC862040308}" destId="{55854A65-0628-454A-A966-E72E6963B651}" srcOrd="0" destOrd="0" presId="urn:microsoft.com/office/officeart/2005/8/layout/radial1"/>
    <dgm:cxn modelId="{6807AF36-DC25-8646-9EDC-71FC51075D70}" type="presOf" srcId="{296239AC-F66F-4F8F-91A8-D7ACF9B84321}" destId="{54CD4056-873D-41FD-8A5B-47D5D86E5107}" srcOrd="0" destOrd="0" presId="urn:microsoft.com/office/officeart/2005/8/layout/radial1"/>
    <dgm:cxn modelId="{1C7028B8-65A4-1544-A307-4220CA8C82EB}" type="presOf" srcId="{597D75C7-CCA8-48B3-8565-A75FA678195D}" destId="{8AFAA78C-5FFE-4D85-B212-FF170FD7E325}" srcOrd="0" destOrd="0" presId="urn:microsoft.com/office/officeart/2005/8/layout/radial1"/>
    <dgm:cxn modelId="{CC71CF22-414D-1447-AB4B-99A394E6177F}" type="presOf" srcId="{9301FB7E-AB7C-4245-936D-7FC862040308}" destId="{2252DA13-A0DF-4C37-AF11-12D5D2A62460}" srcOrd="1" destOrd="0" presId="urn:microsoft.com/office/officeart/2005/8/layout/radial1"/>
    <dgm:cxn modelId="{B132F93C-E2FD-FF4A-93A8-E783B5A62A4A}" type="presOf" srcId="{DB78D867-52F5-4422-BB86-25FB94489065}" destId="{52E0BD68-22AF-4A0C-9FBE-13C532F5ADCF}" srcOrd="0" destOrd="0" presId="urn:microsoft.com/office/officeart/2005/8/layout/radial1"/>
    <dgm:cxn modelId="{904FCAA0-D84A-514A-BF86-741C907FCDE1}" type="presOf" srcId="{DEBD2DDD-269D-43D1-AF96-E2F92D537B3B}" destId="{4B0FB6A1-C336-4B7A-9487-DAA96212BEA4}" srcOrd="1" destOrd="0" presId="urn:microsoft.com/office/officeart/2005/8/layout/radial1"/>
    <dgm:cxn modelId="{75E4DE91-B27C-E243-B901-77B5F24A09FB}" type="presOf" srcId="{EBF4A44F-0683-42E6-B417-86A94FB7EF6A}" destId="{B3F449AF-CD42-47BC-A815-E016560DBB60}" srcOrd="0" destOrd="0" presId="urn:microsoft.com/office/officeart/2005/8/layout/radial1"/>
    <dgm:cxn modelId="{BA98F9F9-576B-44D5-AD1B-9CC07BB512B1}" srcId="{E7121D28-4F59-499D-A1F1-964E05299CC3}" destId="{597D75C7-CCA8-48B3-8565-A75FA678195D}" srcOrd="6" destOrd="0" parTransId="{49B7F6CC-5095-44CF-A321-F54C39C43BD8}" sibTransId="{9ED4D4CC-2F16-408A-8EC2-F9FE66F119E6}"/>
    <dgm:cxn modelId="{31011D2C-1AA0-9C40-BEB6-0A41CE09B0FF}" type="presOf" srcId="{ABF4AE17-5658-4B12-8248-CE4263FDC7E4}" destId="{E2307936-AF0A-4E6F-B0A9-155C37380A16}" srcOrd="0" destOrd="0" presId="urn:microsoft.com/office/officeart/2005/8/layout/radial1"/>
    <dgm:cxn modelId="{BB02082E-CB22-644F-826B-D82060297C27}" type="presOf" srcId="{49B7F6CC-5095-44CF-A321-F54C39C43BD8}" destId="{36F869BE-67DC-43A2-BAB6-A654B8AAC622}" srcOrd="1" destOrd="0" presId="urn:microsoft.com/office/officeart/2005/8/layout/radial1"/>
    <dgm:cxn modelId="{BDC18261-EADB-4A77-AB79-AAE223FDE1B5}" srcId="{E7121D28-4F59-499D-A1F1-964E05299CC3}" destId="{E276201F-EA19-4EF6-B0D5-15FFE15049A5}" srcOrd="13" destOrd="0" parTransId="{58399F32-517F-4869-81D5-4DA9717AC01A}" sibTransId="{29D69611-A034-4F0B-AFDC-0CE348A62A3B}"/>
    <dgm:cxn modelId="{3A964E74-42E7-A043-9EC1-7EE18296C866}" type="presOf" srcId="{B69C512C-4FF5-4113-8712-D51E13883E7D}" destId="{D78F22AE-0A08-4A72-AB4A-86234B6573D1}" srcOrd="1" destOrd="0" presId="urn:microsoft.com/office/officeart/2005/8/layout/radial1"/>
    <dgm:cxn modelId="{C51EFE12-C4D1-0242-91D7-D617F4D78CA0}" type="presOf" srcId="{0BBFB7D1-145A-4F05-87FA-AE2B687FB45E}" destId="{D8B9F1A3-5351-4938-9500-F5970BA3334C}" srcOrd="1" destOrd="0" presId="urn:microsoft.com/office/officeart/2005/8/layout/radial1"/>
    <dgm:cxn modelId="{9BFCDE0C-F104-F44B-A581-524F079BB146}" type="presOf" srcId="{702058CE-5EEE-436D-99FB-79B28E745C53}" destId="{97100596-9981-44D8-A429-1E2FD8C74EC8}" srcOrd="1" destOrd="0" presId="urn:microsoft.com/office/officeart/2005/8/layout/radial1"/>
    <dgm:cxn modelId="{F7E81638-B341-2D4C-98A8-3AB5C2320C83}" type="presOf" srcId="{46E75FA1-5650-4C13-B349-7B01E6073E29}" destId="{EB144827-3B1E-4BAA-9BF9-AF9C1B5BA5FA}" srcOrd="1" destOrd="0" presId="urn:microsoft.com/office/officeart/2005/8/layout/radial1"/>
    <dgm:cxn modelId="{AD5ADD61-5E08-1447-8E35-C9EB10FDD8E2}" type="presOf" srcId="{0BBFB7D1-145A-4F05-87FA-AE2B687FB45E}" destId="{CBC3EBF6-999F-4887-95A7-B188CF13BE6C}" srcOrd="0" destOrd="0" presId="urn:microsoft.com/office/officeart/2005/8/layout/radial1"/>
    <dgm:cxn modelId="{33D12F3C-E539-884B-90E5-2CD9A3DC378A}" type="presOf" srcId="{54877E2B-DE43-40EB-8CFF-7D70B4785A30}" destId="{B36B80E5-0D40-43EF-BD02-7E54D1DF38A0}" srcOrd="0" destOrd="0" presId="urn:microsoft.com/office/officeart/2005/8/layout/radial1"/>
    <dgm:cxn modelId="{904575CB-ABB3-9E4D-92E9-B546CF929B1A}" type="presOf" srcId="{5078CEE8-A2EA-460A-AC95-F92938D17A42}" destId="{63F3C5A2-EAA0-4C8F-AB1C-4DA0C59A9294}" srcOrd="1" destOrd="0" presId="urn:microsoft.com/office/officeart/2005/8/layout/radial1"/>
    <dgm:cxn modelId="{276111BA-1BAE-4176-965C-067DE7B64552}" srcId="{E7121D28-4F59-499D-A1F1-964E05299CC3}" destId="{09DEB2D3-1FD2-420B-B2D2-8FE09284F435}" srcOrd="8" destOrd="0" parTransId="{B69C512C-4FF5-4113-8712-D51E13883E7D}" sibTransId="{1A194565-46D1-42DE-AA32-65782225BC2A}"/>
    <dgm:cxn modelId="{35A56855-796A-482E-A368-2960F0DBEF9A}" srcId="{E7121D28-4F59-499D-A1F1-964E05299CC3}" destId="{066CA487-9F95-48CB-83E7-2C314714867C}" srcOrd="1" destOrd="0" parTransId="{331F0D89-63C3-4A63-8C4F-5317C06E2A32}" sibTransId="{A8AE2A06-203A-4340-9018-5EDD5C777D63}"/>
    <dgm:cxn modelId="{40567615-B028-C84D-B203-9C8D898554C7}" type="presOf" srcId="{B69C512C-4FF5-4113-8712-D51E13883E7D}" destId="{E88EF1C4-9F80-4D57-B00E-76D6CCD37F91}" srcOrd="0" destOrd="0" presId="urn:microsoft.com/office/officeart/2005/8/layout/radial1"/>
    <dgm:cxn modelId="{C966B37E-19E8-B54C-B429-F948225EFA7F}" type="presOf" srcId="{5ACFCEE8-EE66-4B70-8A78-1C5E9AEBE5CC}" destId="{758FA74E-26F3-4B40-98FA-5C16AE12B0EC}" srcOrd="0" destOrd="0" presId="urn:microsoft.com/office/officeart/2005/8/layout/radial1"/>
    <dgm:cxn modelId="{66F50FBD-3A3D-2345-AE8A-4698650FA213}" type="presOf" srcId="{DB78D867-52F5-4422-BB86-25FB94489065}" destId="{A36534EC-6444-4062-B6B0-AB3F85AB9BE5}" srcOrd="1" destOrd="0" presId="urn:microsoft.com/office/officeart/2005/8/layout/radial1"/>
    <dgm:cxn modelId="{010D818C-57CF-4872-95CD-ECE7830C1360}" srcId="{E7121D28-4F59-499D-A1F1-964E05299CC3}" destId="{3E93F991-7A77-4859-85BA-BB7737A7EC53}" srcOrd="7" destOrd="0" parTransId="{DEBD2DDD-269D-43D1-AF96-E2F92D537B3B}" sibTransId="{16AE51F1-47C8-4E80-A130-0007E4F4C123}"/>
    <dgm:cxn modelId="{B4E96843-EEC3-3741-9A3B-3B512719E2F1}" type="presOf" srcId="{9C31CAFD-BD92-4DF4-8399-961159427F9B}" destId="{9CF5D08E-11E3-4B1C-8159-E604A0D2045E}" srcOrd="0" destOrd="0" presId="urn:microsoft.com/office/officeart/2005/8/layout/radial1"/>
    <dgm:cxn modelId="{B5D3965F-FBAC-7F43-AEDF-21E46041996A}" type="presOf" srcId="{09DEB2D3-1FD2-420B-B2D2-8FE09284F435}" destId="{654BC76D-3BC8-4B78-9540-6F212F1FF52E}" srcOrd="0" destOrd="0" presId="urn:microsoft.com/office/officeart/2005/8/layout/radial1"/>
    <dgm:cxn modelId="{247B52D4-DCF9-1643-890C-94BF93E12B21}" type="presOf" srcId="{E7121D28-4F59-499D-A1F1-964E05299CC3}" destId="{94FBC13B-C721-4820-AA08-93FB38F98CC9}" srcOrd="0" destOrd="0" presId="urn:microsoft.com/office/officeart/2005/8/layout/radial1"/>
    <dgm:cxn modelId="{59A67829-CFAF-6544-A332-921CD8FC9680}" type="presOf" srcId="{36BA8967-4520-4513-B736-F6E6A6A74381}" destId="{9EDF8C0A-2D85-4818-836B-224FFCABB706}" srcOrd="0" destOrd="0" presId="urn:microsoft.com/office/officeart/2005/8/layout/radial1"/>
    <dgm:cxn modelId="{2E693CF3-0FD3-401C-A697-D381B8B1D12A}" srcId="{E7121D28-4F59-499D-A1F1-964E05299CC3}" destId="{54877E2B-DE43-40EB-8CFF-7D70B4785A30}" srcOrd="10" destOrd="0" parTransId="{DB78D867-52F5-4422-BB86-25FB94489065}" sibTransId="{1FD140C3-3B03-4827-8AD6-5509F6774859}"/>
    <dgm:cxn modelId="{8BB2267F-8E61-804D-807D-3B297928593E}" type="presOf" srcId="{5078CEE8-A2EA-460A-AC95-F92938D17A42}" destId="{06E8939A-A8E8-48F9-B6B0-0CA5B1C16C28}" srcOrd="0" destOrd="0" presId="urn:microsoft.com/office/officeart/2005/8/layout/radial1"/>
    <dgm:cxn modelId="{69B89F54-8076-9545-A708-41FA4512540E}" type="presOf" srcId="{428ABFA4-8F9B-43D6-B789-D5A5E7778F7C}" destId="{311F6DBD-08D0-48A2-9E70-0654F0739E24}" srcOrd="0" destOrd="0" presId="urn:microsoft.com/office/officeart/2005/8/layout/radial1"/>
    <dgm:cxn modelId="{37070F5F-1C48-C948-84CB-A12D427649A6}" type="presOf" srcId="{58399F32-517F-4869-81D5-4DA9717AC01A}" destId="{1BEED4FF-5A4B-4574-B6C9-C178233F9309}" srcOrd="0" destOrd="0" presId="urn:microsoft.com/office/officeart/2005/8/layout/radial1"/>
    <dgm:cxn modelId="{FDDA66C0-1506-BE47-8613-EC1DA24D54CA}" type="presOf" srcId="{58399F32-517F-4869-81D5-4DA9717AC01A}" destId="{817C5292-2FF1-4032-AC65-2851DFC6CE37}" srcOrd="1" destOrd="0" presId="urn:microsoft.com/office/officeart/2005/8/layout/radial1"/>
    <dgm:cxn modelId="{1EBCAEC9-EED5-D446-AF06-01781CA85B9A}" type="presOf" srcId="{17704F9A-CE6C-4ABD-8F29-CC1309F70A9D}" destId="{B9B61C17-1D5E-463F-A245-8C146C7F3699}" srcOrd="0" destOrd="0" presId="urn:microsoft.com/office/officeart/2005/8/layout/radial1"/>
    <dgm:cxn modelId="{5DF238DC-CCDD-B647-9A4F-9BF1C45F2C6F}" type="presOf" srcId="{331F0D89-63C3-4A63-8C4F-5317C06E2A32}" destId="{E8B9C7F7-9B62-48A4-8D3E-8D0BB86A7E77}" srcOrd="1" destOrd="0" presId="urn:microsoft.com/office/officeart/2005/8/layout/radial1"/>
    <dgm:cxn modelId="{176D7611-9DC1-430C-A8E7-46E0D1E8124A}" srcId="{E7121D28-4F59-499D-A1F1-964E05299CC3}" destId="{EBF4A44F-0683-42E6-B417-86A94FB7EF6A}" srcOrd="0" destOrd="0" parTransId="{46E75FA1-5650-4C13-B349-7B01E6073E29}" sibTransId="{E9CDE353-0553-4048-AC1E-B85B3CBF2BE8}"/>
    <dgm:cxn modelId="{9332DD2C-B164-634F-98BF-6BA2ACBBCEB6}" type="presOf" srcId="{5F7084A8-6BB6-4F73-A600-F4B0B153BEFA}" destId="{8D0CF449-3DDE-4178-BBE4-7A3723FAC4BC}" srcOrd="1" destOrd="0" presId="urn:microsoft.com/office/officeart/2005/8/layout/radial1"/>
    <dgm:cxn modelId="{0C7F4D6F-06CE-9E46-82BD-D4F3BA42B5D5}" type="presOf" srcId="{9C31CAFD-BD92-4DF4-8399-961159427F9B}" destId="{034EF7C9-E45C-4507-8545-F534DE017418}" srcOrd="1" destOrd="0" presId="urn:microsoft.com/office/officeart/2005/8/layout/radial1"/>
    <dgm:cxn modelId="{DD4C83B4-EF92-4D31-9808-E1AF44DB8C75}" srcId="{E7121D28-4F59-499D-A1F1-964E05299CC3}" destId="{F2F232CD-A60D-4746-BE5D-C8C6ED591CDE}" srcOrd="5" destOrd="0" parTransId="{0BBFB7D1-145A-4F05-87FA-AE2B687FB45E}" sibTransId="{C2E89870-B573-4B47-93A4-2F941DB3B273}"/>
    <dgm:cxn modelId="{F7D1A44C-08CA-544B-91BF-3FCC6C3FED34}" type="presParOf" srcId="{758FA74E-26F3-4B40-98FA-5C16AE12B0EC}" destId="{94FBC13B-C721-4820-AA08-93FB38F98CC9}" srcOrd="0" destOrd="0" presId="urn:microsoft.com/office/officeart/2005/8/layout/radial1"/>
    <dgm:cxn modelId="{408812AF-879B-034E-BF4E-07F11DDD6E24}" type="presParOf" srcId="{758FA74E-26F3-4B40-98FA-5C16AE12B0EC}" destId="{6763CED6-AA6B-4669-AB23-5AE92D0FB4DA}" srcOrd="1" destOrd="0" presId="urn:microsoft.com/office/officeart/2005/8/layout/radial1"/>
    <dgm:cxn modelId="{DB20F9BA-47AA-2B48-BFD9-0E9482718A8B}" type="presParOf" srcId="{6763CED6-AA6B-4669-AB23-5AE92D0FB4DA}" destId="{EB144827-3B1E-4BAA-9BF9-AF9C1B5BA5FA}" srcOrd="0" destOrd="0" presId="urn:microsoft.com/office/officeart/2005/8/layout/radial1"/>
    <dgm:cxn modelId="{06ECEB73-4CBF-AF44-B29A-9366961358AF}" type="presParOf" srcId="{758FA74E-26F3-4B40-98FA-5C16AE12B0EC}" destId="{B3F449AF-CD42-47BC-A815-E016560DBB60}" srcOrd="2" destOrd="0" presId="urn:microsoft.com/office/officeart/2005/8/layout/radial1"/>
    <dgm:cxn modelId="{D6C2C659-D18C-284A-9471-AF8833FD5AB3}" type="presParOf" srcId="{758FA74E-26F3-4B40-98FA-5C16AE12B0EC}" destId="{288104C7-09E9-4D4A-AFFC-F6019C8F86A0}" srcOrd="3" destOrd="0" presId="urn:microsoft.com/office/officeart/2005/8/layout/radial1"/>
    <dgm:cxn modelId="{B6D83049-493E-994A-8273-1330FF3FB1AE}" type="presParOf" srcId="{288104C7-09E9-4D4A-AFFC-F6019C8F86A0}" destId="{E8B9C7F7-9B62-48A4-8D3E-8D0BB86A7E77}" srcOrd="0" destOrd="0" presId="urn:microsoft.com/office/officeart/2005/8/layout/radial1"/>
    <dgm:cxn modelId="{E56563AC-6C94-5B44-9983-2AA2DCDA7484}" type="presParOf" srcId="{758FA74E-26F3-4B40-98FA-5C16AE12B0EC}" destId="{C2FB2AB8-1D92-4C80-AC54-E56CC5A7E0F1}" srcOrd="4" destOrd="0" presId="urn:microsoft.com/office/officeart/2005/8/layout/radial1"/>
    <dgm:cxn modelId="{8E48BB8F-B00F-BB4C-9821-05E03E0DB955}" type="presParOf" srcId="{758FA74E-26F3-4B40-98FA-5C16AE12B0EC}" destId="{9CF5D08E-11E3-4B1C-8159-E604A0D2045E}" srcOrd="5" destOrd="0" presId="urn:microsoft.com/office/officeart/2005/8/layout/radial1"/>
    <dgm:cxn modelId="{75A51D59-588B-F047-A7B9-CD75762C4EF9}" type="presParOf" srcId="{9CF5D08E-11E3-4B1C-8159-E604A0D2045E}" destId="{034EF7C9-E45C-4507-8545-F534DE017418}" srcOrd="0" destOrd="0" presId="urn:microsoft.com/office/officeart/2005/8/layout/radial1"/>
    <dgm:cxn modelId="{1685BAA5-AD44-A44D-BB14-3560EF256234}" type="presParOf" srcId="{758FA74E-26F3-4B40-98FA-5C16AE12B0EC}" destId="{54CD4056-873D-41FD-8A5B-47D5D86E5107}" srcOrd="6" destOrd="0" presId="urn:microsoft.com/office/officeart/2005/8/layout/radial1"/>
    <dgm:cxn modelId="{7B6A1A82-324F-7347-A906-091D4D789938}" type="presParOf" srcId="{758FA74E-26F3-4B40-98FA-5C16AE12B0EC}" destId="{06E8939A-A8E8-48F9-B6B0-0CA5B1C16C28}" srcOrd="7" destOrd="0" presId="urn:microsoft.com/office/officeart/2005/8/layout/radial1"/>
    <dgm:cxn modelId="{AADE780E-2A56-D842-B779-BD443799BE05}" type="presParOf" srcId="{06E8939A-A8E8-48F9-B6B0-0CA5B1C16C28}" destId="{63F3C5A2-EAA0-4C8F-AB1C-4DA0C59A9294}" srcOrd="0" destOrd="0" presId="urn:microsoft.com/office/officeart/2005/8/layout/radial1"/>
    <dgm:cxn modelId="{7E125DE5-6247-0344-BE33-886731AD9039}" type="presParOf" srcId="{758FA74E-26F3-4B40-98FA-5C16AE12B0EC}" destId="{311F6DBD-08D0-48A2-9E70-0654F0739E24}" srcOrd="8" destOrd="0" presId="urn:microsoft.com/office/officeart/2005/8/layout/radial1"/>
    <dgm:cxn modelId="{17033F84-F481-E147-898B-A36A2F5C406F}" type="presParOf" srcId="{758FA74E-26F3-4B40-98FA-5C16AE12B0EC}" destId="{2A480042-A57A-47D3-BAB5-D9C0AF8A59FE}" srcOrd="9" destOrd="0" presId="urn:microsoft.com/office/officeart/2005/8/layout/radial1"/>
    <dgm:cxn modelId="{09A0A16C-0D29-754C-BD5A-ACAC32033628}" type="presParOf" srcId="{2A480042-A57A-47D3-BAB5-D9C0AF8A59FE}" destId="{97100596-9981-44D8-A429-1E2FD8C74EC8}" srcOrd="0" destOrd="0" presId="urn:microsoft.com/office/officeart/2005/8/layout/radial1"/>
    <dgm:cxn modelId="{5155A209-5636-334C-89A5-D5AA480A6761}" type="presParOf" srcId="{758FA74E-26F3-4B40-98FA-5C16AE12B0EC}" destId="{8E427F10-94C8-4147-9006-91D9DAB2820E}" srcOrd="10" destOrd="0" presId="urn:microsoft.com/office/officeart/2005/8/layout/radial1"/>
    <dgm:cxn modelId="{00A4FE47-3369-2D48-A319-4807053964AD}" type="presParOf" srcId="{758FA74E-26F3-4B40-98FA-5C16AE12B0EC}" destId="{CBC3EBF6-999F-4887-95A7-B188CF13BE6C}" srcOrd="11" destOrd="0" presId="urn:microsoft.com/office/officeart/2005/8/layout/radial1"/>
    <dgm:cxn modelId="{44F942D6-2E41-8344-9702-7BA0603E5AC1}" type="presParOf" srcId="{CBC3EBF6-999F-4887-95A7-B188CF13BE6C}" destId="{D8B9F1A3-5351-4938-9500-F5970BA3334C}" srcOrd="0" destOrd="0" presId="urn:microsoft.com/office/officeart/2005/8/layout/radial1"/>
    <dgm:cxn modelId="{8F4B162A-7FAC-2440-8B46-9FDC23B82EBD}" type="presParOf" srcId="{758FA74E-26F3-4B40-98FA-5C16AE12B0EC}" destId="{082083F8-E431-4848-A8B5-D73448227A06}" srcOrd="12" destOrd="0" presId="urn:microsoft.com/office/officeart/2005/8/layout/radial1"/>
    <dgm:cxn modelId="{452D5763-8369-8244-B3F6-59F7EADFEB38}" type="presParOf" srcId="{758FA74E-26F3-4B40-98FA-5C16AE12B0EC}" destId="{7F31D95D-15D0-4973-8E8E-4F70E7C2CCB9}" srcOrd="13" destOrd="0" presId="urn:microsoft.com/office/officeart/2005/8/layout/radial1"/>
    <dgm:cxn modelId="{3DE39E98-863F-DE4A-926E-787E9290E166}" type="presParOf" srcId="{7F31D95D-15D0-4973-8E8E-4F70E7C2CCB9}" destId="{36F869BE-67DC-43A2-BAB6-A654B8AAC622}" srcOrd="0" destOrd="0" presId="urn:microsoft.com/office/officeart/2005/8/layout/radial1"/>
    <dgm:cxn modelId="{4B8EAB7F-3AF9-7F4C-BC6B-E53B1ED97E95}" type="presParOf" srcId="{758FA74E-26F3-4B40-98FA-5C16AE12B0EC}" destId="{8AFAA78C-5FFE-4D85-B212-FF170FD7E325}" srcOrd="14" destOrd="0" presId="urn:microsoft.com/office/officeart/2005/8/layout/radial1"/>
    <dgm:cxn modelId="{7231415F-E54A-AC49-8E3E-D5E1F492023E}" type="presParOf" srcId="{758FA74E-26F3-4B40-98FA-5C16AE12B0EC}" destId="{BE88BE13-47AC-40EC-8724-D20FFDE280ED}" srcOrd="15" destOrd="0" presId="urn:microsoft.com/office/officeart/2005/8/layout/radial1"/>
    <dgm:cxn modelId="{E596DF05-2800-554F-B7E5-CDFDE4B6820C}" type="presParOf" srcId="{BE88BE13-47AC-40EC-8724-D20FFDE280ED}" destId="{4B0FB6A1-C336-4B7A-9487-DAA96212BEA4}" srcOrd="0" destOrd="0" presId="urn:microsoft.com/office/officeart/2005/8/layout/radial1"/>
    <dgm:cxn modelId="{40876361-E6C0-BB4A-A65A-9E70428E89A6}" type="presParOf" srcId="{758FA74E-26F3-4B40-98FA-5C16AE12B0EC}" destId="{6C92765C-1883-4262-B868-7DFD1EDEC213}" srcOrd="16" destOrd="0" presId="urn:microsoft.com/office/officeart/2005/8/layout/radial1"/>
    <dgm:cxn modelId="{AC6B253E-463F-E741-9508-AA459CD652EA}" type="presParOf" srcId="{758FA74E-26F3-4B40-98FA-5C16AE12B0EC}" destId="{E88EF1C4-9F80-4D57-B00E-76D6CCD37F91}" srcOrd="17" destOrd="0" presId="urn:microsoft.com/office/officeart/2005/8/layout/radial1"/>
    <dgm:cxn modelId="{9898ACA8-717D-A34F-B149-65434F46D70A}" type="presParOf" srcId="{E88EF1C4-9F80-4D57-B00E-76D6CCD37F91}" destId="{D78F22AE-0A08-4A72-AB4A-86234B6573D1}" srcOrd="0" destOrd="0" presId="urn:microsoft.com/office/officeart/2005/8/layout/radial1"/>
    <dgm:cxn modelId="{12FCB1CB-69C8-0042-9ED5-365CFF421427}" type="presParOf" srcId="{758FA74E-26F3-4B40-98FA-5C16AE12B0EC}" destId="{654BC76D-3BC8-4B78-9540-6F212F1FF52E}" srcOrd="18" destOrd="0" presId="urn:microsoft.com/office/officeart/2005/8/layout/radial1"/>
    <dgm:cxn modelId="{767F3481-F933-E944-9462-6F3A0C4891DC}" type="presParOf" srcId="{758FA74E-26F3-4B40-98FA-5C16AE12B0EC}" destId="{38C7B3C7-134C-4EF7-A3F3-347E0F136473}" srcOrd="19" destOrd="0" presId="urn:microsoft.com/office/officeart/2005/8/layout/radial1"/>
    <dgm:cxn modelId="{982A029D-CD51-0A42-8B00-7A62BB212270}" type="presParOf" srcId="{38C7B3C7-134C-4EF7-A3F3-347E0F136473}" destId="{8D0CF449-3DDE-4178-BBE4-7A3723FAC4BC}" srcOrd="0" destOrd="0" presId="urn:microsoft.com/office/officeart/2005/8/layout/radial1"/>
    <dgm:cxn modelId="{1AE93CA8-2E0E-114D-B848-907FEAFBE889}" type="presParOf" srcId="{758FA74E-26F3-4B40-98FA-5C16AE12B0EC}" destId="{9EDF8C0A-2D85-4818-836B-224FFCABB706}" srcOrd="20" destOrd="0" presId="urn:microsoft.com/office/officeart/2005/8/layout/radial1"/>
    <dgm:cxn modelId="{80014393-9107-5846-94C4-0212B34B9620}" type="presParOf" srcId="{758FA74E-26F3-4B40-98FA-5C16AE12B0EC}" destId="{52E0BD68-22AF-4A0C-9FBE-13C532F5ADCF}" srcOrd="21" destOrd="0" presId="urn:microsoft.com/office/officeart/2005/8/layout/radial1"/>
    <dgm:cxn modelId="{E76293AA-518E-0B40-9B70-25E7424C3DE8}" type="presParOf" srcId="{52E0BD68-22AF-4A0C-9FBE-13C532F5ADCF}" destId="{A36534EC-6444-4062-B6B0-AB3F85AB9BE5}" srcOrd="0" destOrd="0" presId="urn:microsoft.com/office/officeart/2005/8/layout/radial1"/>
    <dgm:cxn modelId="{F360EE15-6D2D-584B-BC42-5FFA39856869}" type="presParOf" srcId="{758FA74E-26F3-4B40-98FA-5C16AE12B0EC}" destId="{B36B80E5-0D40-43EF-BD02-7E54D1DF38A0}" srcOrd="22" destOrd="0" presId="urn:microsoft.com/office/officeart/2005/8/layout/radial1"/>
    <dgm:cxn modelId="{3AB86ECC-EDC3-D54A-8AA6-762A04D642F2}" type="presParOf" srcId="{758FA74E-26F3-4B40-98FA-5C16AE12B0EC}" destId="{55854A65-0628-454A-A966-E72E6963B651}" srcOrd="23" destOrd="0" presId="urn:microsoft.com/office/officeart/2005/8/layout/radial1"/>
    <dgm:cxn modelId="{07AE0D4C-06DF-4843-96BB-92398DEF6664}" type="presParOf" srcId="{55854A65-0628-454A-A966-E72E6963B651}" destId="{2252DA13-A0DF-4C37-AF11-12D5D2A62460}" srcOrd="0" destOrd="0" presId="urn:microsoft.com/office/officeart/2005/8/layout/radial1"/>
    <dgm:cxn modelId="{A42A0B3F-6A64-0A49-BE95-06B5D4449B9C}" type="presParOf" srcId="{758FA74E-26F3-4B40-98FA-5C16AE12B0EC}" destId="{E2307936-AF0A-4E6F-B0A9-155C37380A16}" srcOrd="24" destOrd="0" presId="urn:microsoft.com/office/officeart/2005/8/layout/radial1"/>
    <dgm:cxn modelId="{878ABB93-893B-834D-AAE6-5C695D8A92AC}" type="presParOf" srcId="{758FA74E-26F3-4B40-98FA-5C16AE12B0EC}" destId="{0788D886-709B-4096-AC79-2DE442AC45A4}" srcOrd="25" destOrd="0" presId="urn:microsoft.com/office/officeart/2005/8/layout/radial1"/>
    <dgm:cxn modelId="{FDCBD292-B552-584C-95E3-3BC8A367EDA9}" type="presParOf" srcId="{0788D886-709B-4096-AC79-2DE442AC45A4}" destId="{723E4478-A393-42C7-A26F-7429304E6B03}" srcOrd="0" destOrd="0" presId="urn:microsoft.com/office/officeart/2005/8/layout/radial1"/>
    <dgm:cxn modelId="{3E458862-5FF4-F947-9AD2-91CE733B8496}" type="presParOf" srcId="{758FA74E-26F3-4B40-98FA-5C16AE12B0EC}" destId="{B9B61C17-1D5E-463F-A245-8C146C7F3699}" srcOrd="26" destOrd="0" presId="urn:microsoft.com/office/officeart/2005/8/layout/radial1"/>
    <dgm:cxn modelId="{49A30CAB-ACEE-6347-9F72-A938AC6A3F2B}" type="presParOf" srcId="{758FA74E-26F3-4B40-98FA-5C16AE12B0EC}" destId="{1BEED4FF-5A4B-4574-B6C9-C178233F9309}" srcOrd="27" destOrd="0" presId="urn:microsoft.com/office/officeart/2005/8/layout/radial1"/>
    <dgm:cxn modelId="{80CFF7FB-19F3-7341-8BD3-6C6C67B1000D}" type="presParOf" srcId="{1BEED4FF-5A4B-4574-B6C9-C178233F9309}" destId="{817C5292-2FF1-4032-AC65-2851DFC6CE37}" srcOrd="0" destOrd="0" presId="urn:microsoft.com/office/officeart/2005/8/layout/radial1"/>
    <dgm:cxn modelId="{3527319B-EF74-9842-8C3B-B67792D090B9}" type="presParOf" srcId="{758FA74E-26F3-4B40-98FA-5C16AE12B0EC}" destId="{807F78A5-F63D-44F0-8345-2EF27796EEC7}" srcOrd="2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BC13B-C721-4820-AA08-93FB38F98CC9}">
      <dsp:nvSpPr>
        <dsp:cNvPr id="0" name=""/>
        <dsp:cNvSpPr/>
      </dsp:nvSpPr>
      <dsp:spPr>
        <a:xfrm>
          <a:off x="2235974" y="1450086"/>
          <a:ext cx="1740066" cy="174006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1000 Genome Project</a:t>
          </a:r>
          <a:endParaRPr lang="en-US" sz="2600" kern="1200" dirty="0"/>
        </a:p>
      </dsp:txBody>
      <dsp:txXfrm>
        <a:off x="2490801" y="1704913"/>
        <a:ext cx="1230412" cy="1230412"/>
      </dsp:txXfrm>
    </dsp:sp>
    <dsp:sp modelId="{6763CED6-AA6B-4669-AB23-5AE92D0FB4DA}">
      <dsp:nvSpPr>
        <dsp:cNvPr id="0" name=""/>
        <dsp:cNvSpPr/>
      </dsp:nvSpPr>
      <dsp:spPr>
        <a:xfrm rot="16200000">
          <a:off x="2726421" y="1060766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87028" y="1051521"/>
        <a:ext cx="37958" cy="37958"/>
      </dsp:txXfrm>
    </dsp:sp>
    <dsp:sp modelId="{B3F449AF-CD42-47BC-A815-E016560DBB60}">
      <dsp:nvSpPr>
        <dsp:cNvPr id="0" name=""/>
        <dsp:cNvSpPr/>
      </dsp:nvSpPr>
      <dsp:spPr>
        <a:xfrm>
          <a:off x="2770071" y="19040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LWK</a:t>
          </a:r>
          <a:endParaRPr lang="en-US" sz="1800" kern="1200" dirty="0"/>
        </a:p>
      </dsp:txBody>
      <dsp:txXfrm>
        <a:off x="2868465" y="117434"/>
        <a:ext cx="475085" cy="475085"/>
      </dsp:txXfrm>
    </dsp:sp>
    <dsp:sp modelId="{288104C7-09E9-4D4A-AFFC-F6019C8F86A0}">
      <dsp:nvSpPr>
        <dsp:cNvPr id="0" name=""/>
        <dsp:cNvSpPr/>
      </dsp:nvSpPr>
      <dsp:spPr>
        <a:xfrm rot="17742857">
          <a:off x="3268611" y="1184517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29218" y="1175272"/>
        <a:ext cx="37958" cy="37958"/>
      </dsp:txXfrm>
    </dsp:sp>
    <dsp:sp modelId="{C2FB2AB8-1D92-4C80-AC54-E56CC5A7E0F1}">
      <dsp:nvSpPr>
        <dsp:cNvPr id="0" name=""/>
        <dsp:cNvSpPr/>
      </dsp:nvSpPr>
      <dsp:spPr>
        <a:xfrm>
          <a:off x="3622714" y="213650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FIN</a:t>
          </a:r>
          <a:endParaRPr lang="en-US" sz="1800" kern="1200" dirty="0"/>
        </a:p>
      </dsp:txBody>
      <dsp:txXfrm>
        <a:off x="3721108" y="312044"/>
        <a:ext cx="475085" cy="475085"/>
      </dsp:txXfrm>
    </dsp:sp>
    <dsp:sp modelId="{9CF5D08E-11E3-4B1C-8159-E604A0D2045E}">
      <dsp:nvSpPr>
        <dsp:cNvPr id="0" name=""/>
        <dsp:cNvSpPr/>
      </dsp:nvSpPr>
      <dsp:spPr>
        <a:xfrm rot="19285714">
          <a:off x="3703413" y="1531260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64020" y="1522015"/>
        <a:ext cx="37958" cy="37958"/>
      </dsp:txXfrm>
    </dsp:sp>
    <dsp:sp modelId="{54CD4056-873D-41FD-8A5B-47D5D86E5107}">
      <dsp:nvSpPr>
        <dsp:cNvPr id="0" name=""/>
        <dsp:cNvSpPr/>
      </dsp:nvSpPr>
      <dsp:spPr>
        <a:xfrm>
          <a:off x="4306481" y="758936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JPT</a:t>
          </a:r>
          <a:endParaRPr lang="en-US" sz="1800" kern="1200" dirty="0"/>
        </a:p>
      </dsp:txBody>
      <dsp:txXfrm>
        <a:off x="4404875" y="857330"/>
        <a:ext cx="475085" cy="475085"/>
      </dsp:txXfrm>
    </dsp:sp>
    <dsp:sp modelId="{06E8939A-A8E8-48F9-B6B0-0CA5B1C16C28}">
      <dsp:nvSpPr>
        <dsp:cNvPr id="0" name=""/>
        <dsp:cNvSpPr/>
      </dsp:nvSpPr>
      <dsp:spPr>
        <a:xfrm rot="20828571">
          <a:off x="3944710" y="2032319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05317" y="2023074"/>
        <a:ext cx="37958" cy="37958"/>
      </dsp:txXfrm>
    </dsp:sp>
    <dsp:sp modelId="{311F6DBD-08D0-48A2-9E70-0654F0739E24}">
      <dsp:nvSpPr>
        <dsp:cNvPr id="0" name=""/>
        <dsp:cNvSpPr/>
      </dsp:nvSpPr>
      <dsp:spPr>
        <a:xfrm>
          <a:off x="4685943" y="1546897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GBR</a:t>
          </a:r>
          <a:endParaRPr lang="en-US" sz="1800" kern="1200" dirty="0"/>
        </a:p>
      </dsp:txBody>
      <dsp:txXfrm>
        <a:off x="4784337" y="1645291"/>
        <a:ext cx="475085" cy="475085"/>
      </dsp:txXfrm>
    </dsp:sp>
    <dsp:sp modelId="{2A480042-A57A-47D3-BAB5-D9C0AF8A59FE}">
      <dsp:nvSpPr>
        <dsp:cNvPr id="0" name=""/>
        <dsp:cNvSpPr/>
      </dsp:nvSpPr>
      <dsp:spPr>
        <a:xfrm rot="771429">
          <a:off x="3944710" y="2588452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05317" y="2579207"/>
        <a:ext cx="37958" cy="37958"/>
      </dsp:txXfrm>
    </dsp:sp>
    <dsp:sp modelId="{8E427F10-94C8-4147-9006-91D9DAB2820E}">
      <dsp:nvSpPr>
        <dsp:cNvPr id="0" name=""/>
        <dsp:cNvSpPr/>
      </dsp:nvSpPr>
      <dsp:spPr>
        <a:xfrm>
          <a:off x="4685943" y="2421468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TSI</a:t>
          </a:r>
          <a:endParaRPr lang="en-US" sz="1800" kern="1200" dirty="0"/>
        </a:p>
      </dsp:txBody>
      <dsp:txXfrm>
        <a:off x="4784337" y="2519862"/>
        <a:ext cx="475085" cy="475085"/>
      </dsp:txXfrm>
    </dsp:sp>
    <dsp:sp modelId="{CBC3EBF6-999F-4887-95A7-B188CF13BE6C}">
      <dsp:nvSpPr>
        <dsp:cNvPr id="0" name=""/>
        <dsp:cNvSpPr/>
      </dsp:nvSpPr>
      <dsp:spPr>
        <a:xfrm rot="2314286">
          <a:off x="3703413" y="3089510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64020" y="3080265"/>
        <a:ext cx="37958" cy="37958"/>
      </dsp:txXfrm>
    </dsp:sp>
    <dsp:sp modelId="{082083F8-E431-4848-A8B5-D73448227A06}">
      <dsp:nvSpPr>
        <dsp:cNvPr id="0" name=""/>
        <dsp:cNvSpPr/>
      </dsp:nvSpPr>
      <dsp:spPr>
        <a:xfrm>
          <a:off x="4306481" y="3209429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PUR</a:t>
          </a:r>
          <a:endParaRPr lang="en-US" sz="1800" kern="1200" dirty="0"/>
        </a:p>
      </dsp:txBody>
      <dsp:txXfrm>
        <a:off x="4404875" y="3307823"/>
        <a:ext cx="475085" cy="475085"/>
      </dsp:txXfrm>
    </dsp:sp>
    <dsp:sp modelId="{7F31D95D-15D0-4973-8E8E-4F70E7C2CCB9}">
      <dsp:nvSpPr>
        <dsp:cNvPr id="0" name=""/>
        <dsp:cNvSpPr/>
      </dsp:nvSpPr>
      <dsp:spPr>
        <a:xfrm rot="3857143">
          <a:off x="3268611" y="3436254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29218" y="3427008"/>
        <a:ext cx="37958" cy="37958"/>
      </dsp:txXfrm>
    </dsp:sp>
    <dsp:sp modelId="{8AFAA78C-5FFE-4D85-B212-FF170FD7E325}">
      <dsp:nvSpPr>
        <dsp:cNvPr id="0" name=""/>
        <dsp:cNvSpPr/>
      </dsp:nvSpPr>
      <dsp:spPr>
        <a:xfrm>
          <a:off x="3622714" y="3754715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MXL</a:t>
          </a:r>
          <a:endParaRPr lang="en-US" sz="1800" kern="1200" dirty="0"/>
        </a:p>
      </dsp:txBody>
      <dsp:txXfrm>
        <a:off x="3721108" y="3853109"/>
        <a:ext cx="475085" cy="475085"/>
      </dsp:txXfrm>
    </dsp:sp>
    <dsp:sp modelId="{BE88BE13-47AC-40EC-8724-D20FFDE280ED}">
      <dsp:nvSpPr>
        <dsp:cNvPr id="0" name=""/>
        <dsp:cNvSpPr/>
      </dsp:nvSpPr>
      <dsp:spPr>
        <a:xfrm rot="5400000">
          <a:off x="2726421" y="3560005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87028" y="3550760"/>
        <a:ext cx="37958" cy="37958"/>
      </dsp:txXfrm>
    </dsp:sp>
    <dsp:sp modelId="{6C92765C-1883-4262-B868-7DFD1EDEC213}">
      <dsp:nvSpPr>
        <dsp:cNvPr id="0" name=""/>
        <dsp:cNvSpPr/>
      </dsp:nvSpPr>
      <dsp:spPr>
        <a:xfrm>
          <a:off x="2770071" y="3949325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IBS</a:t>
          </a:r>
          <a:endParaRPr lang="en-US" sz="1800" kern="1200" dirty="0"/>
        </a:p>
      </dsp:txBody>
      <dsp:txXfrm>
        <a:off x="2868465" y="4047719"/>
        <a:ext cx="475085" cy="475085"/>
      </dsp:txXfrm>
    </dsp:sp>
    <dsp:sp modelId="{E88EF1C4-9F80-4D57-B00E-76D6CCD37F91}">
      <dsp:nvSpPr>
        <dsp:cNvPr id="0" name=""/>
        <dsp:cNvSpPr/>
      </dsp:nvSpPr>
      <dsp:spPr>
        <a:xfrm rot="6942857">
          <a:off x="2184232" y="3436254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544839" y="3427008"/>
        <a:ext cx="37958" cy="37958"/>
      </dsp:txXfrm>
    </dsp:sp>
    <dsp:sp modelId="{654BC76D-3BC8-4B78-9540-6F212F1FF52E}">
      <dsp:nvSpPr>
        <dsp:cNvPr id="0" name=""/>
        <dsp:cNvSpPr/>
      </dsp:nvSpPr>
      <dsp:spPr>
        <a:xfrm>
          <a:off x="1917427" y="3754715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CLM</a:t>
          </a:r>
          <a:endParaRPr lang="en-US" sz="1800" kern="1200" dirty="0"/>
        </a:p>
      </dsp:txBody>
      <dsp:txXfrm>
        <a:off x="2015821" y="3853109"/>
        <a:ext cx="475085" cy="475085"/>
      </dsp:txXfrm>
    </dsp:sp>
    <dsp:sp modelId="{38C7B3C7-134C-4EF7-A3F3-347E0F136473}">
      <dsp:nvSpPr>
        <dsp:cNvPr id="0" name=""/>
        <dsp:cNvSpPr/>
      </dsp:nvSpPr>
      <dsp:spPr>
        <a:xfrm rot="8485714">
          <a:off x="1749429" y="3089510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10036" y="3080265"/>
        <a:ext cx="37958" cy="37958"/>
      </dsp:txXfrm>
    </dsp:sp>
    <dsp:sp modelId="{9EDF8C0A-2D85-4818-836B-224FFCABB706}">
      <dsp:nvSpPr>
        <dsp:cNvPr id="0" name=""/>
        <dsp:cNvSpPr/>
      </dsp:nvSpPr>
      <dsp:spPr>
        <a:xfrm>
          <a:off x="1233660" y="3209429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CEU</a:t>
          </a:r>
          <a:endParaRPr lang="en-US" sz="1800" kern="1200" dirty="0"/>
        </a:p>
      </dsp:txBody>
      <dsp:txXfrm>
        <a:off x="1332054" y="3307823"/>
        <a:ext cx="475085" cy="475085"/>
      </dsp:txXfrm>
    </dsp:sp>
    <dsp:sp modelId="{52E0BD68-22AF-4A0C-9FBE-13C532F5ADCF}">
      <dsp:nvSpPr>
        <dsp:cNvPr id="0" name=""/>
        <dsp:cNvSpPr/>
      </dsp:nvSpPr>
      <dsp:spPr>
        <a:xfrm rot="10028571">
          <a:off x="1508132" y="2588452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868739" y="2579207"/>
        <a:ext cx="37958" cy="37958"/>
      </dsp:txXfrm>
    </dsp:sp>
    <dsp:sp modelId="{B36B80E5-0D40-43EF-BD02-7E54D1DF38A0}">
      <dsp:nvSpPr>
        <dsp:cNvPr id="0" name=""/>
        <dsp:cNvSpPr/>
      </dsp:nvSpPr>
      <dsp:spPr>
        <a:xfrm>
          <a:off x="854198" y="2421468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ASW</a:t>
          </a:r>
          <a:endParaRPr lang="en-US" sz="1800" kern="1200" dirty="0"/>
        </a:p>
      </dsp:txBody>
      <dsp:txXfrm>
        <a:off x="952592" y="2519862"/>
        <a:ext cx="475085" cy="475085"/>
      </dsp:txXfrm>
    </dsp:sp>
    <dsp:sp modelId="{55854A65-0628-454A-A966-E72E6963B651}">
      <dsp:nvSpPr>
        <dsp:cNvPr id="0" name=""/>
        <dsp:cNvSpPr/>
      </dsp:nvSpPr>
      <dsp:spPr>
        <a:xfrm rot="11571429">
          <a:off x="1508132" y="2032319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868739" y="2023074"/>
        <a:ext cx="37958" cy="37958"/>
      </dsp:txXfrm>
    </dsp:sp>
    <dsp:sp modelId="{E2307936-AF0A-4E6F-B0A9-155C37380A16}">
      <dsp:nvSpPr>
        <dsp:cNvPr id="0" name=""/>
        <dsp:cNvSpPr/>
      </dsp:nvSpPr>
      <dsp:spPr>
        <a:xfrm>
          <a:off x="854198" y="1546897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YRI</a:t>
          </a:r>
          <a:endParaRPr lang="en-US" sz="1800" kern="1200" dirty="0"/>
        </a:p>
      </dsp:txBody>
      <dsp:txXfrm>
        <a:off x="952592" y="1645291"/>
        <a:ext cx="475085" cy="475085"/>
      </dsp:txXfrm>
    </dsp:sp>
    <dsp:sp modelId="{0788D886-709B-4096-AC79-2DE442AC45A4}">
      <dsp:nvSpPr>
        <dsp:cNvPr id="0" name=""/>
        <dsp:cNvSpPr/>
      </dsp:nvSpPr>
      <dsp:spPr>
        <a:xfrm rot="13114286">
          <a:off x="1749429" y="1531260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10036" y="1522015"/>
        <a:ext cx="37958" cy="37958"/>
      </dsp:txXfrm>
    </dsp:sp>
    <dsp:sp modelId="{B9B61C17-1D5E-463F-A245-8C146C7F3699}">
      <dsp:nvSpPr>
        <dsp:cNvPr id="0" name=""/>
        <dsp:cNvSpPr/>
      </dsp:nvSpPr>
      <dsp:spPr>
        <a:xfrm>
          <a:off x="1233660" y="758936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CHS</a:t>
          </a:r>
          <a:endParaRPr lang="en-US" sz="1800" kern="1200" dirty="0"/>
        </a:p>
      </dsp:txBody>
      <dsp:txXfrm>
        <a:off x="1332054" y="857330"/>
        <a:ext cx="475085" cy="475085"/>
      </dsp:txXfrm>
    </dsp:sp>
    <dsp:sp modelId="{1BEED4FF-5A4B-4574-B6C9-C178233F9309}">
      <dsp:nvSpPr>
        <dsp:cNvPr id="0" name=""/>
        <dsp:cNvSpPr/>
      </dsp:nvSpPr>
      <dsp:spPr>
        <a:xfrm rot="14657143">
          <a:off x="2184232" y="1184517"/>
          <a:ext cx="759172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759172" y="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544839" y="1175272"/>
        <a:ext cx="37958" cy="37958"/>
      </dsp:txXfrm>
    </dsp:sp>
    <dsp:sp modelId="{807F78A5-F63D-44F0-8345-2EF27796EEC7}">
      <dsp:nvSpPr>
        <dsp:cNvPr id="0" name=""/>
        <dsp:cNvSpPr/>
      </dsp:nvSpPr>
      <dsp:spPr>
        <a:xfrm>
          <a:off x="1917427" y="213650"/>
          <a:ext cx="671873" cy="671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CHB</a:t>
          </a:r>
          <a:endParaRPr lang="en-US" sz="1800" kern="1200" dirty="0"/>
        </a:p>
      </dsp:txBody>
      <dsp:txXfrm>
        <a:off x="2015821" y="312044"/>
        <a:ext cx="475085" cy="475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</cdr:y>
    </cdr:from>
    <cdr:to>
      <cdr:x>0.03636</cdr:x>
      <cdr:y>0.77333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1143000"/>
          <a:ext cx="304800" cy="3276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800" b="1" dirty="0"/>
            <a:t>Number Of </a:t>
          </a:r>
          <a:r>
            <a:rPr lang="en-US" sz="1800" b="1" dirty="0" smtClean="0"/>
            <a:t>Pairs of Individuals 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0.01818</cdr:x>
      <cdr:y>0.02667</cdr:y>
    </cdr:from>
    <cdr:to>
      <cdr:x>0.98182</cdr:x>
      <cdr:y>0.16419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52400" y="152400"/>
          <a:ext cx="8077231" cy="785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 rtl="0"/>
          <a:r>
            <a:rPr lang="en-US" sz="2400" b="1" dirty="0" smtClean="0"/>
            <a:t>distribution of the number of genetic variants  among pairs of individuals from the same population </a:t>
          </a:r>
          <a:endParaRPr lang="en-US" sz="2400" b="1" dirty="0"/>
        </a:p>
      </cdr:txBody>
    </cdr:sp>
  </cdr:relSizeAnchor>
  <cdr:relSizeAnchor xmlns:cdr="http://schemas.openxmlformats.org/drawingml/2006/chartDrawing">
    <cdr:from>
      <cdr:x>0.22264</cdr:x>
      <cdr:y>0.2594</cdr:y>
    </cdr:from>
    <cdr:to>
      <cdr:x>0.37929</cdr:x>
      <cdr:y>0.3394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785835" y="1427385"/>
          <a:ext cx="1256518" cy="4402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indent="0" algn="ctr"/>
          <a:r>
            <a:rPr lang="en-US" sz="1600" b="1" dirty="0" smtClean="0"/>
            <a:t>3 </a:t>
          </a:r>
          <a:r>
            <a:rPr lang="en-US" sz="1600" b="1" dirty="0" smtClean="0">
              <a:latin typeface="+mn-lt"/>
              <a:ea typeface="+mn-ea"/>
              <a:cs typeface="+mn-cs"/>
            </a:rPr>
            <a:t>Asian Populations</a:t>
          </a:r>
        </a:p>
      </cdr:txBody>
    </cdr:sp>
  </cdr:relSizeAnchor>
  <cdr:relSizeAnchor xmlns:cdr="http://schemas.openxmlformats.org/drawingml/2006/chartDrawing">
    <cdr:from>
      <cdr:x>0.45455</cdr:x>
      <cdr:y>0.66667</cdr:y>
    </cdr:from>
    <cdr:to>
      <cdr:x>0.63636</cdr:x>
      <cdr:y>0.82667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10000" y="3810000"/>
          <a:ext cx="15240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3 American Populations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0.36364</cdr:x>
      <cdr:y>0.17333</cdr:y>
    </cdr:from>
    <cdr:to>
      <cdr:x>0.63636</cdr:x>
      <cdr:y>0.28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048000" y="990600"/>
          <a:ext cx="22860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5 European Populations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0.82727</cdr:x>
      <cdr:y>0.33333</cdr:y>
    </cdr:from>
    <cdr:to>
      <cdr:x>0.98182</cdr:x>
      <cdr:y>0.41333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934200" y="1905000"/>
          <a:ext cx="1295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3 African Populations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0.30909</cdr:x>
      <cdr:y>0.93333</cdr:y>
    </cdr:from>
    <cdr:to>
      <cdr:x>0.64545</cdr:x>
      <cdr:y>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590800" y="5334000"/>
          <a:ext cx="2819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Number of Differences * 1,000,000</a:t>
          </a:r>
          <a:endParaRPr lang="en-US" sz="1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8AE21-8598-4C44-80A9-F6B0A07D0BAD}" type="datetimeFigureOut">
              <a:rPr lang="en-US" smtClean="0"/>
              <a:t>1/9/14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83FE2-35BD-5C47-9357-271220E5C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6122B9-A1AA-CF45-925E-CD5ED251B2E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2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5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6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8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3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7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6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9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0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C5776-9C1B-A94D-81DB-3BEC152D1597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7CF9-C684-FB40-80F2-1B6F46A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111"/>
            <a:ext cx="7772400" cy="928047"/>
          </a:xfrm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“1000 Genomes” international project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>
              <a:ea typeface="+mn-ea"/>
              <a:cs typeface="+mn-cs"/>
            </a:endParaRPr>
          </a:p>
        </p:txBody>
      </p:sp>
      <p:pic>
        <p:nvPicPr>
          <p:cNvPr id="3077" name="Picture 3" descr="Screen shot 2013-10-13 at 1.54.4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89063"/>
            <a:ext cx="8788400" cy="546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nut 3"/>
          <p:cNvSpPr/>
          <p:nvPr/>
        </p:nvSpPr>
        <p:spPr>
          <a:xfrm>
            <a:off x="4706257" y="5014685"/>
            <a:ext cx="1560286" cy="914400"/>
          </a:xfrm>
          <a:prstGeom prst="donut">
            <a:avLst>
              <a:gd name="adj" fmla="val 7532"/>
            </a:avLst>
          </a:prstGeom>
          <a:solidFill>
            <a:srgbClr val="FF00DD"/>
          </a:solidFill>
          <a:ln>
            <a:solidFill>
              <a:srgbClr val="FF00D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66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sz="4800" b="1" i="1" cap="small">
                <a:solidFill>
                  <a:srgbClr val="3333CC"/>
                </a:solidFill>
              </a:rPr>
              <a:t>The 1000 Genome </a:t>
            </a:r>
            <a:r>
              <a:rPr lang="x-none" sz="4800" b="1" i="1" cap="small" smtClean="0">
                <a:solidFill>
                  <a:srgbClr val="3333CC"/>
                </a:solidFill>
              </a:rPr>
              <a:t>Project</a:t>
            </a:r>
            <a:endParaRPr lang="en-US" sz="4800" b="1" i="1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51656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800" b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FF0000"/>
                </a:solidFill>
              </a:rPr>
              <a:t>ASW	 African Americans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FF0000"/>
                </a:solidFill>
              </a:rPr>
              <a:t>YRI	 Nigeria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FF0000"/>
                </a:solidFill>
              </a:rPr>
              <a:t>LWK	 Kenya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8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CEU	 Europeans in America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TSI	 Italy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FIN	 Finland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GBR	 Great Britain                                                                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IBS	 Spain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8000" b="1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00B050"/>
                </a:solidFill>
              </a:rPr>
              <a:t>CHB	 Chinese in Beijing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00B050"/>
                </a:solidFill>
              </a:rPr>
              <a:t>CHS	 Chinese from South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00B050"/>
                </a:solidFill>
              </a:rPr>
              <a:t>JPT	 Japan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8000" b="1" dirty="0" smtClean="0">
              <a:solidFill>
                <a:srgbClr val="3333CC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3333CC"/>
                </a:solidFill>
              </a:rPr>
              <a:t>CLM	 Colombians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3333CC"/>
                </a:solidFill>
              </a:rPr>
              <a:t>MXL	 Mexicans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8000" b="1" dirty="0" smtClean="0">
                <a:solidFill>
                  <a:srgbClr val="3333CC"/>
                </a:solidFill>
              </a:rPr>
              <a:t>PUR	 Puerto Rican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7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76600" y="1371600"/>
          <a:ext cx="6212016" cy="464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40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03543185"/>
              </p:ext>
            </p:extLst>
          </p:nvPr>
        </p:nvGraphicFramePr>
        <p:xfrm>
          <a:off x="304800" y="31094"/>
          <a:ext cx="8021181" cy="550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8151" y="5881940"/>
            <a:ext cx="8930452" cy="830997"/>
          </a:xfrm>
          <a:prstGeom prst="rect">
            <a:avLst/>
          </a:prstGeom>
          <a:solidFill>
            <a:srgbClr val="E3FF0C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BOTTOM LINE:  </a:t>
            </a:r>
            <a:r>
              <a:rPr lang="en-US" sz="2400" dirty="0"/>
              <a:t>Two individuals, even from the same population, differ from one another </a:t>
            </a:r>
            <a:r>
              <a:rPr lang="en-US" sz="2400" dirty="0" smtClean="0"/>
              <a:t>by </a:t>
            </a:r>
            <a:r>
              <a:rPr lang="en-US" sz="2400" dirty="0"/>
              <a:t>millions of SNPs </a:t>
            </a:r>
          </a:p>
        </p:txBody>
      </p:sp>
    </p:spTree>
    <p:extLst>
      <p:ext uri="{BB962C8B-B14F-4D97-AF65-F5344CB8AC3E}">
        <p14:creationId xmlns:p14="http://schemas.microsoft.com/office/powerpoint/2010/main" val="285171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337" y="160523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Major haplotypes of human hemeoxygenase-1 gene (only of frequent SNPs are shown)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41513" y="5543640"/>
            <a:ext cx="8302115" cy="1200328"/>
          </a:xfrm>
          <a:prstGeom prst="rect">
            <a:avLst/>
          </a:prstGeom>
          <a:solidFill>
            <a:srgbClr val="E3FF0C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bottom line: </a:t>
            </a:r>
            <a:r>
              <a:rPr lang="en-US" sz="2400" i="1" dirty="0" smtClean="0"/>
              <a:t>Mutations never exist alone but in groups linked with each other and forming haplotypes that slowly change due to meiotic recombination and selection/drift</a:t>
            </a:r>
            <a:endParaRPr lang="en-US" sz="2400" i="1" dirty="0"/>
          </a:p>
        </p:txBody>
      </p:sp>
      <p:pic>
        <p:nvPicPr>
          <p:cNvPr id="3" name="Picture 2" descr="Screen shot 2013-10-31 at 3.15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827"/>
            <a:ext cx="9144000" cy="378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528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Macintosh PowerPoint</Application>
  <PresentationFormat>On-screen Show (4:3)</PresentationFormat>
  <Paragraphs>46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“1000 Genomes” international project</vt:lpstr>
      <vt:lpstr>The 1000 Genome Project</vt:lpstr>
      <vt:lpstr>PowerPoint Presentation</vt:lpstr>
      <vt:lpstr>Major haplotypes of human hemeoxygenase-1 gene (only of frequent SNPs are shown)</vt:lpstr>
    </vt:vector>
  </TitlesOfParts>
  <Company>University of Toledo Health Science Campus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“1000 Genomes” international project</dc:title>
  <dc:creator>Alexei Fedorov</dc:creator>
  <cp:lastModifiedBy>Alexei Fedorov</cp:lastModifiedBy>
  <cp:revision>1</cp:revision>
  <dcterms:created xsi:type="dcterms:W3CDTF">2014-01-09T17:27:12Z</dcterms:created>
  <dcterms:modified xsi:type="dcterms:W3CDTF">2014-01-09T17:28:47Z</dcterms:modified>
</cp:coreProperties>
</file>